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1"/>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3004800" cy="9753600"/>
  <p:notesSz cx="6858000" cy="9144000"/>
  <p:embeddedFontLst>
    <p:embeddedFont>
      <p:font typeface="Comic Sans MS" panose="030F0902030302020204" pitchFamily="66" charset="0"/>
      <p:regular r:id="rId42"/>
    </p:embeddedFont>
    <p:embeddedFont>
      <p:font typeface="Corsiva" pitchFamily="2" charset="-79"/>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000000"/>
          </p15:clr>
        </p15:guide>
        <p15:guide id="2" pos="4096">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Ba66NC5lVqzGs7BIt4KYWCDKj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5" d="100"/>
          <a:sy n="85" d="100"/>
        </p:scale>
        <p:origin x="1912"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1pPr>
            <a:lvl2pPr marR="0" lvl="1"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2pPr>
            <a:lvl3pPr marR="0" lvl="2"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3pPr>
            <a:lvl4pPr marR="0" lvl="3"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4pPr>
            <a:lvl5pPr marR="0" lvl="4"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5pPr>
            <a:lvl6pPr marR="0" lvl="5"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6pPr>
            <a:lvl7pPr marR="0" lvl="6"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7pPr>
            <a:lvl8pPr marR="0" lvl="7"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8pPr>
            <a:lvl9pPr marR="0" lvl="8"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1" u="none" strike="noStrike" cap="none">
                <a:solidFill>
                  <a:srgbClr val="000000"/>
                </a:solidFill>
                <a:latin typeface="Times"/>
                <a:ea typeface="Times"/>
                <a:cs typeface="Times"/>
                <a:sym typeface="Times"/>
              </a:defRPr>
            </a:lvl1pPr>
            <a:lvl2pPr marR="0" lvl="1"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2pPr>
            <a:lvl3pPr marR="0" lvl="2"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3pPr>
            <a:lvl4pPr marR="0" lvl="3"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4pPr>
            <a:lvl5pPr marR="0" lvl="4"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5pPr>
            <a:lvl6pPr marR="0" lvl="5"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6pPr>
            <a:lvl7pPr marR="0" lvl="6"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7pPr>
            <a:lvl8pPr marR="0" lvl="7"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8pPr>
            <a:lvl9pPr marR="0" lvl="8"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1pPr>
            <a:lvl2pPr marR="0" lvl="1"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2pPr>
            <a:lvl3pPr marR="0" lvl="2"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3pPr>
            <a:lvl4pPr marR="0" lvl="3"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4pPr>
            <a:lvl5pPr marR="0" lvl="4"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5pPr>
            <a:lvl6pPr marR="0" lvl="5"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6pPr>
            <a:lvl7pPr marR="0" lvl="6"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7pPr>
            <a:lvl8pPr marR="0" lvl="7"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8pPr>
            <a:lvl9pPr marR="0" lvl="8" algn="ctr" rtl="0">
              <a:lnSpc>
                <a:spcPct val="100000"/>
              </a:lnSpc>
              <a:spcBef>
                <a:spcPts val="0"/>
              </a:spcBef>
              <a:spcAft>
                <a:spcPts val="0"/>
              </a:spcAft>
              <a:buSzPts val="1400"/>
              <a:buNone/>
              <a:defRPr sz="4800" b="0" i="1" u="none" strike="noStrike" cap="none">
                <a:solidFill>
                  <a:srgbClr val="000000"/>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1" u="none" strike="noStrike" cap="none">
                <a:solidFill>
                  <a:srgbClr val="000000"/>
                </a:solidFill>
                <a:latin typeface="Times"/>
                <a:ea typeface="Times"/>
                <a:cs typeface="Times"/>
                <a:sym typeface="Times"/>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42"/>
          <p:cNvSpPr txBox="1">
            <a:spLocks noGrp="1"/>
          </p:cNvSpPr>
          <p:nvPr>
            <p:ph type="title"/>
          </p:nvPr>
        </p:nvSpPr>
        <p:spPr>
          <a:xfrm>
            <a:off x="850900" y="1524000"/>
            <a:ext cx="11290300" cy="30734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42"/>
          <p:cNvSpPr txBox="1">
            <a:spLocks noGrp="1"/>
          </p:cNvSpPr>
          <p:nvPr>
            <p:ph type="body" idx="1"/>
          </p:nvPr>
        </p:nvSpPr>
        <p:spPr>
          <a:xfrm>
            <a:off x="850900" y="5156200"/>
            <a:ext cx="11290300" cy="2324100"/>
          </a:xfrm>
          <a:prstGeom prst="rect">
            <a:avLst/>
          </a:prstGeom>
          <a:noFill/>
          <a:ln>
            <a:noFill/>
          </a:ln>
        </p:spPr>
        <p:txBody>
          <a:bodyPr spcFirstLastPara="1" wrap="square" lIns="50800" tIns="50800" rIns="50800" bIns="50800" anchor="t" anchorCtr="0">
            <a:noAutofit/>
          </a:bodyPr>
          <a:lstStyle>
            <a:lvl1pPr marL="457200" lvl="0" indent="-342900" algn="ctr">
              <a:spcBef>
                <a:spcPts val="0"/>
              </a:spcBef>
              <a:spcAft>
                <a:spcPts val="0"/>
              </a:spcAft>
              <a:buClr>
                <a:schemeClr val="dk1"/>
              </a:buClr>
              <a:buSzPts val="1800"/>
              <a:buChar char="•"/>
              <a:defRPr/>
            </a:lvl1pPr>
            <a:lvl2pPr marL="914400" lvl="1" indent="-342900" algn="ctr">
              <a:spcBef>
                <a:spcPts val="0"/>
              </a:spcBef>
              <a:spcAft>
                <a:spcPts val="0"/>
              </a:spcAft>
              <a:buClr>
                <a:schemeClr val="dk1"/>
              </a:buClr>
              <a:buSzPts val="1800"/>
              <a:buChar char="–"/>
              <a:defRPr/>
            </a:lvl2pPr>
            <a:lvl3pPr marL="1371600" lvl="2" indent="-342900" algn="ctr">
              <a:spcBef>
                <a:spcPts val="0"/>
              </a:spcBef>
              <a:spcAft>
                <a:spcPts val="0"/>
              </a:spcAft>
              <a:buClr>
                <a:schemeClr val="dk1"/>
              </a:buClr>
              <a:buSzPts val="1800"/>
              <a:buChar char="•"/>
              <a:defRPr/>
            </a:lvl3pPr>
            <a:lvl4pPr marL="1828800" lvl="3" indent="-342900" algn="ctr">
              <a:spcBef>
                <a:spcPts val="0"/>
              </a:spcBef>
              <a:spcAft>
                <a:spcPts val="0"/>
              </a:spcAft>
              <a:buClr>
                <a:schemeClr val="dk1"/>
              </a:buClr>
              <a:buSzPts val="1800"/>
              <a:buChar char="–"/>
              <a:defRPr/>
            </a:lvl4pPr>
            <a:lvl5pPr marL="2286000" lvl="4" indent="-342900" algn="ctr">
              <a:spcBef>
                <a:spcPts val="0"/>
              </a:spcBef>
              <a:spcAft>
                <a:spcPts val="0"/>
              </a:spcAft>
              <a:buClr>
                <a:schemeClr val="dk1"/>
              </a:buClr>
              <a:buSzPts val="1800"/>
              <a:buChar char="»"/>
              <a:defRPr/>
            </a:lvl5pPr>
            <a:lvl6pPr marL="2743200" lvl="5" indent="-228600" algn="ctr">
              <a:spcBef>
                <a:spcPts val="0"/>
              </a:spcBef>
              <a:spcAft>
                <a:spcPts val="0"/>
              </a:spcAft>
              <a:buSzPts val="1400"/>
              <a:buNone/>
              <a:defRPr/>
            </a:lvl6pPr>
            <a:lvl7pPr marL="3200400" lvl="6" indent="-228600" algn="ctr">
              <a:spcBef>
                <a:spcPts val="0"/>
              </a:spcBef>
              <a:spcAft>
                <a:spcPts val="0"/>
              </a:spcAft>
              <a:buSzPts val="1400"/>
              <a:buNone/>
              <a:defRPr/>
            </a:lvl7pPr>
            <a:lvl8pPr marL="3657600" lvl="7" indent="-228600" algn="ctr">
              <a:spcBef>
                <a:spcPts val="0"/>
              </a:spcBef>
              <a:spcAft>
                <a:spcPts val="0"/>
              </a:spcAft>
              <a:buSzPts val="1400"/>
              <a:buNone/>
              <a:defRPr/>
            </a:lvl8pPr>
            <a:lvl9pPr marL="4114800" lvl="8" indent="-228600" algn="ctr">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1027113" y="6267450"/>
            <a:ext cx="11053762" cy="1936750"/>
          </a:xfrm>
          <a:prstGeom prst="rect">
            <a:avLst/>
          </a:prstGeom>
          <a:noFill/>
          <a:ln>
            <a:noFill/>
          </a:ln>
        </p:spPr>
        <p:txBody>
          <a:bodyPr spcFirstLastPara="1" wrap="square" lIns="50800" tIns="50800" rIns="50800" bIns="508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1027113" y="4133850"/>
            <a:ext cx="11053762" cy="2133600"/>
          </a:xfrm>
          <a:prstGeom prst="rect">
            <a:avLst/>
          </a:prstGeom>
          <a:noFill/>
          <a:ln>
            <a:noFill/>
          </a:ln>
        </p:spPr>
        <p:txBody>
          <a:bodyPr spcFirstLastPara="1" wrap="square" lIns="50800" tIns="50800" rIns="50800" bIns="50800" anchor="b" anchorCtr="0">
            <a:noAutofit/>
          </a:bodyPr>
          <a:lstStyle>
            <a:lvl1pPr marL="457200" lvl="0" indent="-228600" algn="ctr">
              <a:spcBef>
                <a:spcPts val="0"/>
              </a:spcBef>
              <a:spcAft>
                <a:spcPts val="0"/>
              </a:spcAft>
              <a:buClr>
                <a:schemeClr val="dk1"/>
              </a:buClr>
              <a:buSzPts val="2000"/>
              <a:buFont typeface="Comic Sans MS"/>
              <a:buNone/>
              <a:defRPr sz="2000"/>
            </a:lvl1pPr>
            <a:lvl2pPr marL="914400" lvl="1" indent="-228600" algn="ctr">
              <a:spcBef>
                <a:spcPts val="0"/>
              </a:spcBef>
              <a:spcAft>
                <a:spcPts val="0"/>
              </a:spcAft>
              <a:buClr>
                <a:schemeClr val="dk1"/>
              </a:buClr>
              <a:buSzPts val="1800"/>
              <a:buFont typeface="Comic Sans MS"/>
              <a:buNone/>
              <a:defRPr sz="1800"/>
            </a:lvl2pPr>
            <a:lvl3pPr marL="1371600" lvl="2" indent="-228600" algn="ctr">
              <a:spcBef>
                <a:spcPts val="0"/>
              </a:spcBef>
              <a:spcAft>
                <a:spcPts val="0"/>
              </a:spcAft>
              <a:buClr>
                <a:schemeClr val="dk1"/>
              </a:buClr>
              <a:buSzPts val="1600"/>
              <a:buFont typeface="Comic Sans MS"/>
              <a:buNone/>
              <a:defRPr sz="1600"/>
            </a:lvl3pPr>
            <a:lvl4pPr marL="1828800" lvl="3" indent="-228600" algn="ctr">
              <a:spcBef>
                <a:spcPts val="0"/>
              </a:spcBef>
              <a:spcAft>
                <a:spcPts val="0"/>
              </a:spcAft>
              <a:buClr>
                <a:schemeClr val="dk1"/>
              </a:buClr>
              <a:buSzPts val="1400"/>
              <a:buFont typeface="Comic Sans MS"/>
              <a:buNone/>
              <a:defRPr sz="1400"/>
            </a:lvl4pPr>
            <a:lvl5pPr marL="2286000" lvl="4" indent="-228600" algn="ctr">
              <a:spcBef>
                <a:spcPts val="0"/>
              </a:spcBef>
              <a:spcAft>
                <a:spcPts val="0"/>
              </a:spcAft>
              <a:buClr>
                <a:schemeClr val="dk1"/>
              </a:buClr>
              <a:buSzPts val="1400"/>
              <a:buFont typeface="Comic Sans MS"/>
              <a:buNone/>
              <a:defRPr sz="1400"/>
            </a:lvl5pPr>
            <a:lvl6pPr marL="2743200" lvl="5" indent="-228600" algn="ctr">
              <a:spcBef>
                <a:spcPts val="0"/>
              </a:spcBef>
              <a:spcAft>
                <a:spcPts val="0"/>
              </a:spcAft>
              <a:buClr>
                <a:schemeClr val="dk1"/>
              </a:buClr>
              <a:buSzPts val="1400"/>
              <a:buFont typeface="Comic Sans MS"/>
              <a:buNone/>
              <a:defRPr sz="1400"/>
            </a:lvl6pPr>
            <a:lvl7pPr marL="3200400" lvl="6" indent="-228600" algn="ctr">
              <a:spcBef>
                <a:spcPts val="0"/>
              </a:spcBef>
              <a:spcAft>
                <a:spcPts val="0"/>
              </a:spcAft>
              <a:buClr>
                <a:schemeClr val="dk1"/>
              </a:buClr>
              <a:buSzPts val="1400"/>
              <a:buFont typeface="Comic Sans MS"/>
              <a:buNone/>
              <a:defRPr sz="1400"/>
            </a:lvl7pPr>
            <a:lvl8pPr marL="3657600" lvl="7" indent="-228600" algn="ctr">
              <a:spcBef>
                <a:spcPts val="0"/>
              </a:spcBef>
              <a:spcAft>
                <a:spcPts val="0"/>
              </a:spcAft>
              <a:buClr>
                <a:schemeClr val="dk1"/>
              </a:buClr>
              <a:buSzPts val="1400"/>
              <a:buFont typeface="Comic Sans MS"/>
              <a:buNone/>
              <a:defRPr sz="1400"/>
            </a:lvl8pPr>
            <a:lvl9pPr marL="4114800" lvl="8" indent="-228600" algn="ctr">
              <a:spcBef>
                <a:spcPts val="0"/>
              </a:spcBef>
              <a:spcAft>
                <a:spcPts val="0"/>
              </a:spcAft>
              <a:buClr>
                <a:schemeClr val="dk1"/>
              </a:buClr>
              <a:buSzPts val="1400"/>
              <a:buFont typeface="Comic Sans MS"/>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54"/>
          <p:cNvSpPr txBox="1">
            <a:spLocks noGrp="1"/>
          </p:cNvSpPr>
          <p:nvPr>
            <p:ph type="ctrTitle"/>
          </p:nvPr>
        </p:nvSpPr>
        <p:spPr>
          <a:xfrm>
            <a:off x="974725" y="3030538"/>
            <a:ext cx="11055350" cy="2090737"/>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54"/>
          <p:cNvSpPr txBox="1">
            <a:spLocks noGrp="1"/>
          </p:cNvSpPr>
          <p:nvPr>
            <p:ph type="subTitle" idx="1"/>
          </p:nvPr>
        </p:nvSpPr>
        <p:spPr>
          <a:xfrm>
            <a:off x="1951038" y="5527675"/>
            <a:ext cx="9102725" cy="2492375"/>
          </a:xfrm>
          <a:prstGeom prst="rect">
            <a:avLst/>
          </a:prstGeom>
          <a:noFill/>
          <a:ln>
            <a:noFill/>
          </a:ln>
        </p:spPr>
        <p:txBody>
          <a:bodyPr spcFirstLastPara="1" wrap="square" lIns="50800" tIns="50800" rIns="50800" bIns="50800" anchor="t" anchorCtr="0">
            <a:noAutofit/>
          </a:bodyPr>
          <a:lstStyle>
            <a:lvl1pPr lvl="0" algn="ctr">
              <a:spcBef>
                <a:spcPts val="0"/>
              </a:spcBef>
              <a:spcAft>
                <a:spcPts val="0"/>
              </a:spcAft>
              <a:buClr>
                <a:schemeClr val="dk1"/>
              </a:buClr>
              <a:buSzPts val="2800"/>
              <a:buFont typeface="Comic Sans MS"/>
              <a:buNone/>
              <a:defRPr/>
            </a:lvl1pPr>
            <a:lvl2pPr lvl="1" algn="ctr">
              <a:spcBef>
                <a:spcPts val="0"/>
              </a:spcBef>
              <a:spcAft>
                <a:spcPts val="0"/>
              </a:spcAft>
              <a:buClr>
                <a:schemeClr val="dk1"/>
              </a:buClr>
              <a:buSzPts val="2800"/>
              <a:buFont typeface="Comic Sans MS"/>
              <a:buNone/>
              <a:defRPr/>
            </a:lvl2pPr>
            <a:lvl3pPr lvl="2" algn="ctr">
              <a:spcBef>
                <a:spcPts val="0"/>
              </a:spcBef>
              <a:spcAft>
                <a:spcPts val="0"/>
              </a:spcAft>
              <a:buClr>
                <a:schemeClr val="dk1"/>
              </a:buClr>
              <a:buSzPts val="2800"/>
              <a:buFont typeface="Comic Sans MS"/>
              <a:buNone/>
              <a:defRPr/>
            </a:lvl3pPr>
            <a:lvl4pPr lvl="3" algn="ctr">
              <a:spcBef>
                <a:spcPts val="0"/>
              </a:spcBef>
              <a:spcAft>
                <a:spcPts val="0"/>
              </a:spcAft>
              <a:buClr>
                <a:schemeClr val="dk1"/>
              </a:buClr>
              <a:buSzPts val="2800"/>
              <a:buFont typeface="Comic Sans MS"/>
              <a:buNone/>
              <a:defRPr/>
            </a:lvl4pPr>
            <a:lvl5pPr lvl="4" algn="ctr">
              <a:spcBef>
                <a:spcPts val="0"/>
              </a:spcBef>
              <a:spcAft>
                <a:spcPts val="0"/>
              </a:spcAft>
              <a:buClr>
                <a:schemeClr val="dk1"/>
              </a:buClr>
              <a:buSzPts val="2800"/>
              <a:buFont typeface="Comic Sans MS"/>
              <a:buNone/>
              <a:defRPr/>
            </a:lvl5pPr>
            <a:lvl6pPr lvl="5" algn="ctr">
              <a:spcBef>
                <a:spcPts val="0"/>
              </a:spcBef>
              <a:spcAft>
                <a:spcPts val="0"/>
              </a:spcAft>
              <a:buClr>
                <a:schemeClr val="dk1"/>
              </a:buClr>
              <a:buSzPts val="2800"/>
              <a:buFont typeface="Comic Sans MS"/>
              <a:buNone/>
              <a:defRPr/>
            </a:lvl6pPr>
            <a:lvl7pPr lvl="6" algn="ctr">
              <a:spcBef>
                <a:spcPts val="0"/>
              </a:spcBef>
              <a:spcAft>
                <a:spcPts val="0"/>
              </a:spcAft>
              <a:buClr>
                <a:schemeClr val="dk1"/>
              </a:buClr>
              <a:buSzPts val="2800"/>
              <a:buFont typeface="Comic Sans MS"/>
              <a:buNone/>
              <a:defRPr/>
            </a:lvl7pPr>
            <a:lvl8pPr lvl="7" algn="ctr">
              <a:spcBef>
                <a:spcPts val="0"/>
              </a:spcBef>
              <a:spcAft>
                <a:spcPts val="0"/>
              </a:spcAft>
              <a:buClr>
                <a:schemeClr val="dk1"/>
              </a:buClr>
              <a:buSzPts val="2800"/>
              <a:buFont typeface="Comic Sans MS"/>
              <a:buNone/>
              <a:defRPr/>
            </a:lvl8pPr>
            <a:lvl9pPr lvl="8" algn="ctr">
              <a:spcBef>
                <a:spcPts val="0"/>
              </a:spcBef>
              <a:spcAft>
                <a:spcPts val="0"/>
              </a:spcAft>
              <a:buClr>
                <a:schemeClr val="dk1"/>
              </a:buClr>
              <a:buSzPts val="2800"/>
              <a:buFont typeface="Comic Sans MS"/>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44"/>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44"/>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lvl1pPr marL="457200" lvl="0" indent="-342900" algn="l">
              <a:spcBef>
                <a:spcPts val="2000"/>
              </a:spcBef>
              <a:spcAft>
                <a:spcPts val="0"/>
              </a:spcAft>
              <a:buClr>
                <a:schemeClr val="dk1"/>
              </a:buClr>
              <a:buSzPts val="1800"/>
              <a:buChar char="•"/>
              <a:defRPr/>
            </a:lvl1pPr>
            <a:lvl2pPr marL="914400" lvl="1" indent="-342900" algn="l">
              <a:spcBef>
                <a:spcPts val="2000"/>
              </a:spcBef>
              <a:spcAft>
                <a:spcPts val="0"/>
              </a:spcAft>
              <a:buClr>
                <a:schemeClr val="dk1"/>
              </a:buClr>
              <a:buSzPts val="1800"/>
              <a:buChar char="–"/>
              <a:defRPr/>
            </a:lvl2pPr>
            <a:lvl3pPr marL="1371600" lvl="2" indent="-342900" algn="l">
              <a:spcBef>
                <a:spcPts val="2000"/>
              </a:spcBef>
              <a:spcAft>
                <a:spcPts val="0"/>
              </a:spcAft>
              <a:buClr>
                <a:schemeClr val="dk1"/>
              </a:buClr>
              <a:buSzPts val="1800"/>
              <a:buChar char="•"/>
              <a:defRPr/>
            </a:lvl3pPr>
            <a:lvl4pPr marL="1828800" lvl="3" indent="-342900" algn="l">
              <a:spcBef>
                <a:spcPts val="2000"/>
              </a:spcBef>
              <a:spcAft>
                <a:spcPts val="0"/>
              </a:spcAft>
              <a:buClr>
                <a:schemeClr val="dk1"/>
              </a:buClr>
              <a:buSzPts val="1800"/>
              <a:buChar char="–"/>
              <a:defRPr/>
            </a:lvl4pPr>
            <a:lvl5pPr marL="2286000" lvl="4" indent="-342900" algn="l">
              <a:spcBef>
                <a:spcPts val="2000"/>
              </a:spcBef>
              <a:spcAft>
                <a:spcPts val="0"/>
              </a:spcAft>
              <a:buClr>
                <a:schemeClr val="dk1"/>
              </a:buClr>
              <a:buSzPts val="1800"/>
              <a:buChar char="»"/>
              <a:defRPr/>
            </a:lvl5pPr>
            <a:lvl6pPr marL="2743200" lvl="5" indent="-228600" algn="l">
              <a:spcBef>
                <a:spcPts val="2000"/>
              </a:spcBef>
              <a:spcAft>
                <a:spcPts val="0"/>
              </a:spcAft>
              <a:buSzPts val="1400"/>
              <a:buNone/>
              <a:defRPr/>
            </a:lvl6pPr>
            <a:lvl7pPr marL="3200400" lvl="6" indent="-228600" algn="l">
              <a:spcBef>
                <a:spcPts val="2000"/>
              </a:spcBef>
              <a:spcAft>
                <a:spcPts val="0"/>
              </a:spcAft>
              <a:buSzPts val="1400"/>
              <a:buNone/>
              <a:defRPr/>
            </a:lvl7pPr>
            <a:lvl8pPr marL="3657600" lvl="7" indent="-228600" algn="l">
              <a:spcBef>
                <a:spcPts val="2000"/>
              </a:spcBef>
              <a:spcAft>
                <a:spcPts val="0"/>
              </a:spcAft>
              <a:buSzPts val="1400"/>
              <a:buNone/>
              <a:defRPr/>
            </a:lvl8pPr>
            <a:lvl9pPr marL="4114800" lvl="8" indent="-228600" algn="l">
              <a:spcBef>
                <a:spcPts val="200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
        <p:cNvGrpSpPr/>
        <p:nvPr/>
      </p:nvGrpSpPr>
      <p:grpSpPr>
        <a:xfrm>
          <a:off x="0" y="0"/>
          <a:ext cx="0" cy="0"/>
          <a:chOff x="0" y="0"/>
          <a:chExt cx="0" cy="0"/>
        </a:xfrm>
      </p:grpSpPr>
      <p:sp>
        <p:nvSpPr>
          <p:cNvPr id="57" name="Google Shape;57;p55"/>
          <p:cNvSpPr txBox="1">
            <a:spLocks noGrp="1"/>
          </p:cNvSpPr>
          <p:nvPr>
            <p:ph type="title"/>
          </p:nvPr>
        </p:nvSpPr>
        <p:spPr>
          <a:xfrm rot="5400000">
            <a:off x="6523038" y="3309938"/>
            <a:ext cx="8204200" cy="2752725"/>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55"/>
          <p:cNvSpPr txBox="1">
            <a:spLocks noGrp="1"/>
          </p:cNvSpPr>
          <p:nvPr>
            <p:ph type="body" idx="1"/>
          </p:nvPr>
        </p:nvSpPr>
        <p:spPr>
          <a:xfrm rot="5400000">
            <a:off x="941388" y="633413"/>
            <a:ext cx="8204200" cy="8105775"/>
          </a:xfrm>
          <a:prstGeom prst="rect">
            <a:avLst/>
          </a:prstGeom>
          <a:noFill/>
          <a:ln>
            <a:noFill/>
          </a:ln>
        </p:spPr>
        <p:txBody>
          <a:bodyPr spcFirstLastPara="1" wrap="square" lIns="50800" tIns="50800" rIns="50800" bIns="50800" anchor="ctr" anchorCtr="0">
            <a:noAutofit/>
          </a:bodyPr>
          <a:lstStyle>
            <a:lvl1pPr marL="457200" lvl="0" indent="-342900" algn="l">
              <a:spcBef>
                <a:spcPts val="2000"/>
              </a:spcBef>
              <a:spcAft>
                <a:spcPts val="0"/>
              </a:spcAft>
              <a:buClr>
                <a:schemeClr val="dk1"/>
              </a:buClr>
              <a:buSzPts val="1800"/>
              <a:buChar char="•"/>
              <a:defRPr/>
            </a:lvl1pPr>
            <a:lvl2pPr marL="914400" lvl="1" indent="-342900" algn="l">
              <a:spcBef>
                <a:spcPts val="2000"/>
              </a:spcBef>
              <a:spcAft>
                <a:spcPts val="0"/>
              </a:spcAft>
              <a:buClr>
                <a:schemeClr val="dk1"/>
              </a:buClr>
              <a:buSzPts val="1800"/>
              <a:buChar char="–"/>
              <a:defRPr/>
            </a:lvl2pPr>
            <a:lvl3pPr marL="1371600" lvl="2" indent="-342900" algn="l">
              <a:spcBef>
                <a:spcPts val="2000"/>
              </a:spcBef>
              <a:spcAft>
                <a:spcPts val="0"/>
              </a:spcAft>
              <a:buClr>
                <a:schemeClr val="dk1"/>
              </a:buClr>
              <a:buSzPts val="1800"/>
              <a:buChar char="•"/>
              <a:defRPr/>
            </a:lvl3pPr>
            <a:lvl4pPr marL="1828800" lvl="3" indent="-342900" algn="l">
              <a:spcBef>
                <a:spcPts val="2000"/>
              </a:spcBef>
              <a:spcAft>
                <a:spcPts val="0"/>
              </a:spcAft>
              <a:buClr>
                <a:schemeClr val="dk1"/>
              </a:buClr>
              <a:buSzPts val="1800"/>
              <a:buChar char="–"/>
              <a:defRPr/>
            </a:lvl4pPr>
            <a:lvl5pPr marL="2286000" lvl="4" indent="-342900" algn="l">
              <a:spcBef>
                <a:spcPts val="2000"/>
              </a:spcBef>
              <a:spcAft>
                <a:spcPts val="0"/>
              </a:spcAft>
              <a:buClr>
                <a:schemeClr val="dk1"/>
              </a:buClr>
              <a:buSzPts val="1800"/>
              <a:buChar char="»"/>
              <a:defRPr/>
            </a:lvl5pPr>
            <a:lvl6pPr marL="2743200" lvl="5" indent="-228600" algn="l">
              <a:spcBef>
                <a:spcPts val="2000"/>
              </a:spcBef>
              <a:spcAft>
                <a:spcPts val="0"/>
              </a:spcAft>
              <a:buSzPts val="1400"/>
              <a:buNone/>
              <a:defRPr/>
            </a:lvl6pPr>
            <a:lvl7pPr marL="3200400" lvl="6" indent="-228600" algn="l">
              <a:spcBef>
                <a:spcPts val="2000"/>
              </a:spcBef>
              <a:spcAft>
                <a:spcPts val="0"/>
              </a:spcAft>
              <a:buSzPts val="1400"/>
              <a:buNone/>
              <a:defRPr/>
            </a:lvl7pPr>
            <a:lvl8pPr marL="3657600" lvl="7" indent="-228600" algn="l">
              <a:spcBef>
                <a:spcPts val="2000"/>
              </a:spcBef>
              <a:spcAft>
                <a:spcPts val="0"/>
              </a:spcAft>
              <a:buSzPts val="1400"/>
              <a:buNone/>
              <a:defRPr/>
            </a:lvl8pPr>
            <a:lvl9pPr marL="4114800" lvl="8" indent="-228600" algn="l">
              <a:spcBef>
                <a:spcPts val="200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56"/>
          <p:cNvSpPr txBox="1">
            <a:spLocks noGrp="1"/>
          </p:cNvSpPr>
          <p:nvPr>
            <p:ph type="body" idx="1"/>
          </p:nvPr>
        </p:nvSpPr>
        <p:spPr>
          <a:xfrm rot="5400000">
            <a:off x="3435350" y="222250"/>
            <a:ext cx="6121400" cy="11010900"/>
          </a:xfrm>
          <a:prstGeom prst="rect">
            <a:avLst/>
          </a:prstGeom>
          <a:noFill/>
          <a:ln>
            <a:noFill/>
          </a:ln>
        </p:spPr>
        <p:txBody>
          <a:bodyPr spcFirstLastPara="1" wrap="square" lIns="50800" tIns="50800" rIns="50800" bIns="50800" anchor="ctr" anchorCtr="0">
            <a:noAutofit/>
          </a:bodyPr>
          <a:lstStyle>
            <a:lvl1pPr marL="457200" lvl="0" indent="-342900" algn="l">
              <a:spcBef>
                <a:spcPts val="2000"/>
              </a:spcBef>
              <a:spcAft>
                <a:spcPts val="0"/>
              </a:spcAft>
              <a:buClr>
                <a:schemeClr val="dk1"/>
              </a:buClr>
              <a:buSzPts val="1800"/>
              <a:buChar char="•"/>
              <a:defRPr/>
            </a:lvl1pPr>
            <a:lvl2pPr marL="914400" lvl="1" indent="-342900" algn="l">
              <a:spcBef>
                <a:spcPts val="2000"/>
              </a:spcBef>
              <a:spcAft>
                <a:spcPts val="0"/>
              </a:spcAft>
              <a:buClr>
                <a:schemeClr val="dk1"/>
              </a:buClr>
              <a:buSzPts val="1800"/>
              <a:buChar char="–"/>
              <a:defRPr/>
            </a:lvl2pPr>
            <a:lvl3pPr marL="1371600" lvl="2" indent="-342900" algn="l">
              <a:spcBef>
                <a:spcPts val="2000"/>
              </a:spcBef>
              <a:spcAft>
                <a:spcPts val="0"/>
              </a:spcAft>
              <a:buClr>
                <a:schemeClr val="dk1"/>
              </a:buClr>
              <a:buSzPts val="1800"/>
              <a:buChar char="•"/>
              <a:defRPr/>
            </a:lvl3pPr>
            <a:lvl4pPr marL="1828800" lvl="3" indent="-342900" algn="l">
              <a:spcBef>
                <a:spcPts val="2000"/>
              </a:spcBef>
              <a:spcAft>
                <a:spcPts val="0"/>
              </a:spcAft>
              <a:buClr>
                <a:schemeClr val="dk1"/>
              </a:buClr>
              <a:buSzPts val="1800"/>
              <a:buChar char="–"/>
              <a:defRPr/>
            </a:lvl4pPr>
            <a:lvl5pPr marL="2286000" lvl="4" indent="-342900" algn="l">
              <a:spcBef>
                <a:spcPts val="2000"/>
              </a:spcBef>
              <a:spcAft>
                <a:spcPts val="0"/>
              </a:spcAft>
              <a:buClr>
                <a:schemeClr val="dk1"/>
              </a:buClr>
              <a:buSzPts val="1800"/>
              <a:buChar char="»"/>
              <a:defRPr/>
            </a:lvl5pPr>
            <a:lvl6pPr marL="2743200" lvl="5" indent="-228600" algn="l">
              <a:spcBef>
                <a:spcPts val="2000"/>
              </a:spcBef>
              <a:spcAft>
                <a:spcPts val="0"/>
              </a:spcAft>
              <a:buSzPts val="1400"/>
              <a:buNone/>
              <a:defRPr/>
            </a:lvl6pPr>
            <a:lvl7pPr marL="3200400" lvl="6" indent="-228600" algn="l">
              <a:spcBef>
                <a:spcPts val="2000"/>
              </a:spcBef>
              <a:spcAft>
                <a:spcPts val="0"/>
              </a:spcAft>
              <a:buSzPts val="1400"/>
              <a:buNone/>
              <a:defRPr/>
            </a:lvl7pPr>
            <a:lvl8pPr marL="3657600" lvl="7" indent="-228600" algn="l">
              <a:spcBef>
                <a:spcPts val="2000"/>
              </a:spcBef>
              <a:spcAft>
                <a:spcPts val="0"/>
              </a:spcAft>
              <a:buSzPts val="1400"/>
              <a:buNone/>
              <a:defRPr/>
            </a:lvl8pPr>
            <a:lvl9pPr marL="4114800" lvl="8" indent="-228600" algn="l">
              <a:spcBef>
                <a:spcPts val="200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57"/>
          <p:cNvSpPr txBox="1">
            <a:spLocks noGrp="1"/>
          </p:cNvSpPr>
          <p:nvPr>
            <p:ph type="title"/>
          </p:nvPr>
        </p:nvSpPr>
        <p:spPr>
          <a:xfrm>
            <a:off x="2549525" y="6827838"/>
            <a:ext cx="7802563" cy="806450"/>
          </a:xfrm>
          <a:prstGeom prst="rect">
            <a:avLst/>
          </a:prstGeom>
          <a:noFill/>
          <a:ln>
            <a:noFill/>
          </a:ln>
        </p:spPr>
        <p:txBody>
          <a:bodyPr spcFirstLastPara="1" wrap="square" lIns="50800" tIns="50800" rIns="50800" bIns="50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57"/>
          <p:cNvSpPr>
            <a:spLocks noGrp="1"/>
          </p:cNvSpPr>
          <p:nvPr>
            <p:ph type="pic" idx="2"/>
          </p:nvPr>
        </p:nvSpPr>
        <p:spPr>
          <a:xfrm>
            <a:off x="2549525" y="871538"/>
            <a:ext cx="7802563" cy="5851525"/>
          </a:xfrm>
          <a:prstGeom prst="rect">
            <a:avLst/>
          </a:prstGeom>
          <a:noFill/>
          <a:ln>
            <a:noFill/>
          </a:ln>
        </p:spPr>
      </p:sp>
      <p:sp>
        <p:nvSpPr>
          <p:cNvPr id="65" name="Google Shape;65;p57"/>
          <p:cNvSpPr txBox="1">
            <a:spLocks noGrp="1"/>
          </p:cNvSpPr>
          <p:nvPr>
            <p:ph type="body" idx="1"/>
          </p:nvPr>
        </p:nvSpPr>
        <p:spPr>
          <a:xfrm>
            <a:off x="2549525" y="7634288"/>
            <a:ext cx="7802563" cy="1144587"/>
          </a:xfrm>
          <a:prstGeom prst="rect">
            <a:avLst/>
          </a:prstGeom>
          <a:noFill/>
          <a:ln>
            <a:noFill/>
          </a:ln>
        </p:spPr>
        <p:txBody>
          <a:bodyPr spcFirstLastPara="1" wrap="square" lIns="50800" tIns="50800" rIns="50800" bIns="50800" anchor="ctr" anchorCtr="0">
            <a:noAutofit/>
          </a:bodyPr>
          <a:lstStyle>
            <a:lvl1pPr marL="457200" lvl="0" indent="-228600" algn="l">
              <a:spcBef>
                <a:spcPts val="2000"/>
              </a:spcBef>
              <a:spcAft>
                <a:spcPts val="0"/>
              </a:spcAft>
              <a:buClr>
                <a:schemeClr val="dk1"/>
              </a:buClr>
              <a:buSzPts val="1400"/>
              <a:buFont typeface="Comic Sans MS"/>
              <a:buNone/>
              <a:defRPr sz="1400"/>
            </a:lvl1pPr>
            <a:lvl2pPr marL="914400" lvl="1" indent="-228600" algn="l">
              <a:spcBef>
                <a:spcPts val="2000"/>
              </a:spcBef>
              <a:spcAft>
                <a:spcPts val="0"/>
              </a:spcAft>
              <a:buClr>
                <a:schemeClr val="dk1"/>
              </a:buClr>
              <a:buSzPts val="1200"/>
              <a:buFont typeface="Comic Sans MS"/>
              <a:buNone/>
              <a:defRPr sz="1200"/>
            </a:lvl2pPr>
            <a:lvl3pPr marL="1371600" lvl="2" indent="-228600" algn="l">
              <a:spcBef>
                <a:spcPts val="2000"/>
              </a:spcBef>
              <a:spcAft>
                <a:spcPts val="0"/>
              </a:spcAft>
              <a:buClr>
                <a:schemeClr val="dk1"/>
              </a:buClr>
              <a:buSzPts val="1000"/>
              <a:buFont typeface="Comic Sans MS"/>
              <a:buNone/>
              <a:defRPr sz="1000"/>
            </a:lvl3pPr>
            <a:lvl4pPr marL="1828800" lvl="3" indent="-228600" algn="l">
              <a:spcBef>
                <a:spcPts val="2000"/>
              </a:spcBef>
              <a:spcAft>
                <a:spcPts val="0"/>
              </a:spcAft>
              <a:buClr>
                <a:schemeClr val="dk1"/>
              </a:buClr>
              <a:buSzPts val="900"/>
              <a:buFont typeface="Comic Sans MS"/>
              <a:buNone/>
              <a:defRPr sz="900"/>
            </a:lvl4pPr>
            <a:lvl5pPr marL="2286000" lvl="4" indent="-228600" algn="l">
              <a:spcBef>
                <a:spcPts val="2000"/>
              </a:spcBef>
              <a:spcAft>
                <a:spcPts val="0"/>
              </a:spcAft>
              <a:buClr>
                <a:schemeClr val="dk1"/>
              </a:buClr>
              <a:buSzPts val="900"/>
              <a:buFont typeface="Comic Sans MS"/>
              <a:buNone/>
              <a:defRPr sz="900"/>
            </a:lvl5pPr>
            <a:lvl6pPr marL="2743200" lvl="5" indent="-228600" algn="l">
              <a:spcBef>
                <a:spcPts val="2000"/>
              </a:spcBef>
              <a:spcAft>
                <a:spcPts val="0"/>
              </a:spcAft>
              <a:buClr>
                <a:schemeClr val="dk1"/>
              </a:buClr>
              <a:buSzPts val="900"/>
              <a:buFont typeface="Comic Sans MS"/>
              <a:buNone/>
              <a:defRPr sz="900"/>
            </a:lvl6pPr>
            <a:lvl7pPr marL="3200400" lvl="6" indent="-228600" algn="l">
              <a:spcBef>
                <a:spcPts val="2000"/>
              </a:spcBef>
              <a:spcAft>
                <a:spcPts val="0"/>
              </a:spcAft>
              <a:buClr>
                <a:schemeClr val="dk1"/>
              </a:buClr>
              <a:buSzPts val="900"/>
              <a:buFont typeface="Comic Sans MS"/>
              <a:buNone/>
              <a:defRPr sz="900"/>
            </a:lvl7pPr>
            <a:lvl8pPr marL="3657600" lvl="7" indent="-228600" algn="l">
              <a:spcBef>
                <a:spcPts val="2000"/>
              </a:spcBef>
              <a:spcAft>
                <a:spcPts val="0"/>
              </a:spcAft>
              <a:buClr>
                <a:schemeClr val="dk1"/>
              </a:buClr>
              <a:buSzPts val="900"/>
              <a:buFont typeface="Comic Sans MS"/>
              <a:buNone/>
              <a:defRPr sz="900"/>
            </a:lvl8pPr>
            <a:lvl9pPr marL="4114800" lvl="8" indent="-228600" algn="l">
              <a:spcBef>
                <a:spcPts val="2000"/>
              </a:spcBef>
              <a:spcAft>
                <a:spcPts val="0"/>
              </a:spcAft>
              <a:buClr>
                <a:schemeClr val="dk1"/>
              </a:buClr>
              <a:buSzPts val="900"/>
              <a:buFont typeface="Comic Sans MS"/>
              <a:buNone/>
              <a:defRPr sz="9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650875" y="388938"/>
            <a:ext cx="4278313" cy="1652587"/>
          </a:xfrm>
          <a:prstGeom prst="rect">
            <a:avLst/>
          </a:prstGeom>
          <a:noFill/>
          <a:ln>
            <a:noFill/>
          </a:ln>
        </p:spPr>
        <p:txBody>
          <a:bodyPr spcFirstLastPara="1" wrap="square" lIns="50800" tIns="50800" rIns="50800" bIns="50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58"/>
          <p:cNvSpPr txBox="1">
            <a:spLocks noGrp="1"/>
          </p:cNvSpPr>
          <p:nvPr>
            <p:ph type="body" idx="1"/>
          </p:nvPr>
        </p:nvSpPr>
        <p:spPr>
          <a:xfrm>
            <a:off x="5084763" y="388938"/>
            <a:ext cx="7269162" cy="8323262"/>
          </a:xfrm>
          <a:prstGeom prst="rect">
            <a:avLst/>
          </a:prstGeom>
          <a:noFill/>
          <a:ln>
            <a:noFill/>
          </a:ln>
        </p:spPr>
        <p:txBody>
          <a:bodyPr spcFirstLastPara="1" wrap="square" lIns="50800" tIns="50800" rIns="50800" bIns="50800" anchor="ctr" anchorCtr="0">
            <a:noAutofit/>
          </a:bodyPr>
          <a:lstStyle>
            <a:lvl1pPr marL="457200" lvl="0" indent="-431800" algn="l">
              <a:spcBef>
                <a:spcPts val="2000"/>
              </a:spcBef>
              <a:spcAft>
                <a:spcPts val="0"/>
              </a:spcAft>
              <a:buClr>
                <a:schemeClr val="dk1"/>
              </a:buClr>
              <a:buSzPts val="3200"/>
              <a:buFont typeface="Comic Sans MS"/>
              <a:buChar char="•"/>
              <a:defRPr sz="3200"/>
            </a:lvl1pPr>
            <a:lvl2pPr marL="914400" lvl="1" indent="-406400" algn="l">
              <a:spcBef>
                <a:spcPts val="2000"/>
              </a:spcBef>
              <a:spcAft>
                <a:spcPts val="0"/>
              </a:spcAft>
              <a:buClr>
                <a:schemeClr val="dk1"/>
              </a:buClr>
              <a:buSzPts val="2800"/>
              <a:buFont typeface="Comic Sans MS"/>
              <a:buChar char="–"/>
              <a:defRPr sz="2800"/>
            </a:lvl2pPr>
            <a:lvl3pPr marL="1371600" lvl="2" indent="-381000" algn="l">
              <a:spcBef>
                <a:spcPts val="2000"/>
              </a:spcBef>
              <a:spcAft>
                <a:spcPts val="0"/>
              </a:spcAft>
              <a:buClr>
                <a:schemeClr val="dk1"/>
              </a:buClr>
              <a:buSzPts val="2400"/>
              <a:buFont typeface="Comic Sans MS"/>
              <a:buChar char="•"/>
              <a:defRPr sz="2400"/>
            </a:lvl3pPr>
            <a:lvl4pPr marL="1828800" lvl="3" indent="-355600" algn="l">
              <a:spcBef>
                <a:spcPts val="2000"/>
              </a:spcBef>
              <a:spcAft>
                <a:spcPts val="0"/>
              </a:spcAft>
              <a:buClr>
                <a:schemeClr val="dk1"/>
              </a:buClr>
              <a:buSzPts val="2000"/>
              <a:buFont typeface="Comic Sans MS"/>
              <a:buChar char="–"/>
              <a:defRPr sz="2000"/>
            </a:lvl4pPr>
            <a:lvl5pPr marL="2286000" lvl="4" indent="-355600" algn="l">
              <a:spcBef>
                <a:spcPts val="2000"/>
              </a:spcBef>
              <a:spcAft>
                <a:spcPts val="0"/>
              </a:spcAft>
              <a:buClr>
                <a:schemeClr val="dk1"/>
              </a:buClr>
              <a:buSzPts val="2000"/>
              <a:buFont typeface="Comic Sans MS"/>
              <a:buChar char="»"/>
              <a:defRPr sz="2000"/>
            </a:lvl5pPr>
            <a:lvl6pPr marL="2743200" lvl="5" indent="-228600" algn="l">
              <a:spcBef>
                <a:spcPts val="2000"/>
              </a:spcBef>
              <a:spcAft>
                <a:spcPts val="0"/>
              </a:spcAft>
              <a:buSzPts val="1400"/>
              <a:buNone/>
              <a:defRPr sz="2000"/>
            </a:lvl6pPr>
            <a:lvl7pPr marL="3200400" lvl="6" indent="-228600" algn="l">
              <a:spcBef>
                <a:spcPts val="2000"/>
              </a:spcBef>
              <a:spcAft>
                <a:spcPts val="0"/>
              </a:spcAft>
              <a:buSzPts val="1400"/>
              <a:buNone/>
              <a:defRPr sz="2000"/>
            </a:lvl7pPr>
            <a:lvl8pPr marL="3657600" lvl="7" indent="-228600" algn="l">
              <a:spcBef>
                <a:spcPts val="2000"/>
              </a:spcBef>
              <a:spcAft>
                <a:spcPts val="0"/>
              </a:spcAft>
              <a:buSzPts val="1400"/>
              <a:buNone/>
              <a:defRPr sz="2000"/>
            </a:lvl8pPr>
            <a:lvl9pPr marL="4114800" lvl="8" indent="-228600" algn="l">
              <a:spcBef>
                <a:spcPts val="2000"/>
              </a:spcBef>
              <a:spcAft>
                <a:spcPts val="0"/>
              </a:spcAft>
              <a:buSzPts val="1400"/>
              <a:buNone/>
              <a:defRPr sz="2000"/>
            </a:lvl9pPr>
          </a:lstStyle>
          <a:p>
            <a:endParaRPr/>
          </a:p>
        </p:txBody>
      </p:sp>
      <p:sp>
        <p:nvSpPr>
          <p:cNvPr id="69" name="Google Shape;69;p58"/>
          <p:cNvSpPr txBox="1">
            <a:spLocks noGrp="1"/>
          </p:cNvSpPr>
          <p:nvPr>
            <p:ph type="body" idx="2"/>
          </p:nvPr>
        </p:nvSpPr>
        <p:spPr>
          <a:xfrm>
            <a:off x="650875" y="2041525"/>
            <a:ext cx="4278313" cy="6670675"/>
          </a:xfrm>
          <a:prstGeom prst="rect">
            <a:avLst/>
          </a:prstGeom>
          <a:noFill/>
          <a:ln>
            <a:noFill/>
          </a:ln>
        </p:spPr>
        <p:txBody>
          <a:bodyPr spcFirstLastPara="1" wrap="square" lIns="50800" tIns="50800" rIns="50800" bIns="50800" anchor="ctr" anchorCtr="0">
            <a:noAutofit/>
          </a:bodyPr>
          <a:lstStyle>
            <a:lvl1pPr marL="457200" lvl="0" indent="-228600" algn="l">
              <a:spcBef>
                <a:spcPts val="2000"/>
              </a:spcBef>
              <a:spcAft>
                <a:spcPts val="0"/>
              </a:spcAft>
              <a:buClr>
                <a:schemeClr val="dk1"/>
              </a:buClr>
              <a:buSzPts val="1400"/>
              <a:buFont typeface="Comic Sans MS"/>
              <a:buNone/>
              <a:defRPr sz="1400"/>
            </a:lvl1pPr>
            <a:lvl2pPr marL="914400" lvl="1" indent="-228600" algn="l">
              <a:spcBef>
                <a:spcPts val="2000"/>
              </a:spcBef>
              <a:spcAft>
                <a:spcPts val="0"/>
              </a:spcAft>
              <a:buClr>
                <a:schemeClr val="dk1"/>
              </a:buClr>
              <a:buSzPts val="1200"/>
              <a:buFont typeface="Comic Sans MS"/>
              <a:buNone/>
              <a:defRPr sz="1200"/>
            </a:lvl2pPr>
            <a:lvl3pPr marL="1371600" lvl="2" indent="-228600" algn="l">
              <a:spcBef>
                <a:spcPts val="2000"/>
              </a:spcBef>
              <a:spcAft>
                <a:spcPts val="0"/>
              </a:spcAft>
              <a:buClr>
                <a:schemeClr val="dk1"/>
              </a:buClr>
              <a:buSzPts val="1000"/>
              <a:buFont typeface="Comic Sans MS"/>
              <a:buNone/>
              <a:defRPr sz="1000"/>
            </a:lvl3pPr>
            <a:lvl4pPr marL="1828800" lvl="3" indent="-228600" algn="l">
              <a:spcBef>
                <a:spcPts val="2000"/>
              </a:spcBef>
              <a:spcAft>
                <a:spcPts val="0"/>
              </a:spcAft>
              <a:buClr>
                <a:schemeClr val="dk1"/>
              </a:buClr>
              <a:buSzPts val="900"/>
              <a:buFont typeface="Comic Sans MS"/>
              <a:buNone/>
              <a:defRPr sz="900"/>
            </a:lvl4pPr>
            <a:lvl5pPr marL="2286000" lvl="4" indent="-228600" algn="l">
              <a:spcBef>
                <a:spcPts val="2000"/>
              </a:spcBef>
              <a:spcAft>
                <a:spcPts val="0"/>
              </a:spcAft>
              <a:buClr>
                <a:schemeClr val="dk1"/>
              </a:buClr>
              <a:buSzPts val="900"/>
              <a:buFont typeface="Comic Sans MS"/>
              <a:buNone/>
              <a:defRPr sz="900"/>
            </a:lvl5pPr>
            <a:lvl6pPr marL="2743200" lvl="5" indent="-228600" algn="l">
              <a:spcBef>
                <a:spcPts val="2000"/>
              </a:spcBef>
              <a:spcAft>
                <a:spcPts val="0"/>
              </a:spcAft>
              <a:buClr>
                <a:schemeClr val="dk1"/>
              </a:buClr>
              <a:buSzPts val="900"/>
              <a:buFont typeface="Comic Sans MS"/>
              <a:buNone/>
              <a:defRPr sz="900"/>
            </a:lvl6pPr>
            <a:lvl7pPr marL="3200400" lvl="6" indent="-228600" algn="l">
              <a:spcBef>
                <a:spcPts val="2000"/>
              </a:spcBef>
              <a:spcAft>
                <a:spcPts val="0"/>
              </a:spcAft>
              <a:buClr>
                <a:schemeClr val="dk1"/>
              </a:buClr>
              <a:buSzPts val="900"/>
              <a:buFont typeface="Comic Sans MS"/>
              <a:buNone/>
              <a:defRPr sz="900"/>
            </a:lvl7pPr>
            <a:lvl8pPr marL="3657600" lvl="7" indent="-228600" algn="l">
              <a:spcBef>
                <a:spcPts val="2000"/>
              </a:spcBef>
              <a:spcAft>
                <a:spcPts val="0"/>
              </a:spcAft>
              <a:buClr>
                <a:schemeClr val="dk1"/>
              </a:buClr>
              <a:buSzPts val="900"/>
              <a:buFont typeface="Comic Sans MS"/>
              <a:buNone/>
              <a:defRPr sz="900"/>
            </a:lvl8pPr>
            <a:lvl9pPr marL="4114800" lvl="8" indent="-228600" algn="l">
              <a:spcBef>
                <a:spcPts val="2000"/>
              </a:spcBef>
              <a:spcAft>
                <a:spcPts val="0"/>
              </a:spcAft>
              <a:buClr>
                <a:schemeClr val="dk1"/>
              </a:buClr>
              <a:buSzPts val="900"/>
              <a:buFont typeface="Comic Sans MS"/>
              <a:buNone/>
              <a:defRPr sz="9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60"/>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61"/>
          <p:cNvSpPr txBox="1">
            <a:spLocks noGrp="1"/>
          </p:cNvSpPr>
          <p:nvPr>
            <p:ph type="title"/>
          </p:nvPr>
        </p:nvSpPr>
        <p:spPr>
          <a:xfrm>
            <a:off x="650875" y="390525"/>
            <a:ext cx="11703050" cy="16256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61"/>
          <p:cNvSpPr txBox="1">
            <a:spLocks noGrp="1"/>
          </p:cNvSpPr>
          <p:nvPr>
            <p:ph type="body" idx="1"/>
          </p:nvPr>
        </p:nvSpPr>
        <p:spPr>
          <a:xfrm>
            <a:off x="650875" y="2182813"/>
            <a:ext cx="5745163" cy="909637"/>
          </a:xfrm>
          <a:prstGeom prst="rect">
            <a:avLst/>
          </a:prstGeom>
          <a:noFill/>
          <a:ln>
            <a:noFill/>
          </a:ln>
        </p:spPr>
        <p:txBody>
          <a:bodyPr spcFirstLastPara="1" wrap="square" lIns="50800" tIns="50800" rIns="50800" bIns="50800" anchor="b" anchorCtr="0">
            <a:noAutofit/>
          </a:bodyPr>
          <a:lstStyle>
            <a:lvl1pPr marL="457200" lvl="0" indent="-228600" algn="l">
              <a:spcBef>
                <a:spcPts val="2000"/>
              </a:spcBef>
              <a:spcAft>
                <a:spcPts val="0"/>
              </a:spcAft>
              <a:buClr>
                <a:schemeClr val="dk1"/>
              </a:buClr>
              <a:buSzPts val="2400"/>
              <a:buFont typeface="Comic Sans MS"/>
              <a:buNone/>
              <a:defRPr sz="2400" b="1"/>
            </a:lvl1pPr>
            <a:lvl2pPr marL="914400" lvl="1" indent="-228600" algn="l">
              <a:spcBef>
                <a:spcPts val="2000"/>
              </a:spcBef>
              <a:spcAft>
                <a:spcPts val="0"/>
              </a:spcAft>
              <a:buClr>
                <a:schemeClr val="dk1"/>
              </a:buClr>
              <a:buSzPts val="2000"/>
              <a:buFont typeface="Comic Sans MS"/>
              <a:buNone/>
              <a:defRPr sz="2000" b="1"/>
            </a:lvl2pPr>
            <a:lvl3pPr marL="1371600" lvl="2" indent="-228600" algn="l">
              <a:spcBef>
                <a:spcPts val="2000"/>
              </a:spcBef>
              <a:spcAft>
                <a:spcPts val="0"/>
              </a:spcAft>
              <a:buClr>
                <a:schemeClr val="dk1"/>
              </a:buClr>
              <a:buSzPts val="1800"/>
              <a:buFont typeface="Comic Sans MS"/>
              <a:buNone/>
              <a:defRPr sz="1800" b="1"/>
            </a:lvl3pPr>
            <a:lvl4pPr marL="1828800" lvl="3" indent="-228600" algn="l">
              <a:spcBef>
                <a:spcPts val="2000"/>
              </a:spcBef>
              <a:spcAft>
                <a:spcPts val="0"/>
              </a:spcAft>
              <a:buClr>
                <a:schemeClr val="dk1"/>
              </a:buClr>
              <a:buSzPts val="1600"/>
              <a:buFont typeface="Comic Sans MS"/>
              <a:buNone/>
              <a:defRPr sz="1600" b="1"/>
            </a:lvl4pPr>
            <a:lvl5pPr marL="2286000" lvl="4" indent="-228600" algn="l">
              <a:spcBef>
                <a:spcPts val="2000"/>
              </a:spcBef>
              <a:spcAft>
                <a:spcPts val="0"/>
              </a:spcAft>
              <a:buClr>
                <a:schemeClr val="dk1"/>
              </a:buClr>
              <a:buSzPts val="1600"/>
              <a:buFont typeface="Comic Sans MS"/>
              <a:buNone/>
              <a:defRPr sz="1600" b="1"/>
            </a:lvl5pPr>
            <a:lvl6pPr marL="2743200" lvl="5" indent="-228600" algn="l">
              <a:spcBef>
                <a:spcPts val="2000"/>
              </a:spcBef>
              <a:spcAft>
                <a:spcPts val="0"/>
              </a:spcAft>
              <a:buClr>
                <a:schemeClr val="dk1"/>
              </a:buClr>
              <a:buSzPts val="1600"/>
              <a:buFont typeface="Comic Sans MS"/>
              <a:buNone/>
              <a:defRPr sz="1600" b="1"/>
            </a:lvl6pPr>
            <a:lvl7pPr marL="3200400" lvl="6" indent="-228600" algn="l">
              <a:spcBef>
                <a:spcPts val="2000"/>
              </a:spcBef>
              <a:spcAft>
                <a:spcPts val="0"/>
              </a:spcAft>
              <a:buClr>
                <a:schemeClr val="dk1"/>
              </a:buClr>
              <a:buSzPts val="1600"/>
              <a:buFont typeface="Comic Sans MS"/>
              <a:buNone/>
              <a:defRPr sz="1600" b="1"/>
            </a:lvl7pPr>
            <a:lvl8pPr marL="3657600" lvl="7" indent="-228600" algn="l">
              <a:spcBef>
                <a:spcPts val="2000"/>
              </a:spcBef>
              <a:spcAft>
                <a:spcPts val="0"/>
              </a:spcAft>
              <a:buClr>
                <a:schemeClr val="dk1"/>
              </a:buClr>
              <a:buSzPts val="1600"/>
              <a:buFont typeface="Comic Sans MS"/>
              <a:buNone/>
              <a:defRPr sz="1600" b="1"/>
            </a:lvl8pPr>
            <a:lvl9pPr marL="4114800" lvl="8" indent="-228600" algn="l">
              <a:spcBef>
                <a:spcPts val="2000"/>
              </a:spcBef>
              <a:spcAft>
                <a:spcPts val="0"/>
              </a:spcAft>
              <a:buClr>
                <a:schemeClr val="dk1"/>
              </a:buClr>
              <a:buSzPts val="1600"/>
              <a:buFont typeface="Comic Sans MS"/>
              <a:buNone/>
              <a:defRPr sz="1600" b="1"/>
            </a:lvl9pPr>
          </a:lstStyle>
          <a:p>
            <a:endParaRPr/>
          </a:p>
        </p:txBody>
      </p:sp>
      <p:sp>
        <p:nvSpPr>
          <p:cNvPr id="76" name="Google Shape;76;p61"/>
          <p:cNvSpPr txBox="1">
            <a:spLocks noGrp="1"/>
          </p:cNvSpPr>
          <p:nvPr>
            <p:ph type="body" idx="2"/>
          </p:nvPr>
        </p:nvSpPr>
        <p:spPr>
          <a:xfrm>
            <a:off x="650875" y="3092450"/>
            <a:ext cx="5745163" cy="5619750"/>
          </a:xfrm>
          <a:prstGeom prst="rect">
            <a:avLst/>
          </a:prstGeom>
          <a:noFill/>
          <a:ln>
            <a:noFill/>
          </a:ln>
        </p:spPr>
        <p:txBody>
          <a:bodyPr spcFirstLastPara="1" wrap="square" lIns="50800" tIns="50800" rIns="50800" bIns="50800" anchor="ctr" anchorCtr="0">
            <a:noAutofit/>
          </a:bodyPr>
          <a:lstStyle>
            <a:lvl1pPr marL="457200" lvl="0" indent="-381000" algn="l">
              <a:spcBef>
                <a:spcPts val="2000"/>
              </a:spcBef>
              <a:spcAft>
                <a:spcPts val="0"/>
              </a:spcAft>
              <a:buClr>
                <a:schemeClr val="dk1"/>
              </a:buClr>
              <a:buSzPts val="2400"/>
              <a:buFont typeface="Comic Sans MS"/>
              <a:buChar char="•"/>
              <a:defRPr sz="2400"/>
            </a:lvl1pPr>
            <a:lvl2pPr marL="914400" lvl="1" indent="-355600" algn="l">
              <a:spcBef>
                <a:spcPts val="2000"/>
              </a:spcBef>
              <a:spcAft>
                <a:spcPts val="0"/>
              </a:spcAft>
              <a:buClr>
                <a:schemeClr val="dk1"/>
              </a:buClr>
              <a:buSzPts val="2000"/>
              <a:buFont typeface="Comic Sans MS"/>
              <a:buChar char="–"/>
              <a:defRPr sz="2000"/>
            </a:lvl2pPr>
            <a:lvl3pPr marL="1371600" lvl="2" indent="-342900" algn="l">
              <a:spcBef>
                <a:spcPts val="2000"/>
              </a:spcBef>
              <a:spcAft>
                <a:spcPts val="0"/>
              </a:spcAft>
              <a:buClr>
                <a:schemeClr val="dk1"/>
              </a:buClr>
              <a:buSzPts val="1800"/>
              <a:buFont typeface="Comic Sans MS"/>
              <a:buChar char="•"/>
              <a:defRPr sz="1800"/>
            </a:lvl3pPr>
            <a:lvl4pPr marL="1828800" lvl="3" indent="-330200" algn="l">
              <a:spcBef>
                <a:spcPts val="2000"/>
              </a:spcBef>
              <a:spcAft>
                <a:spcPts val="0"/>
              </a:spcAft>
              <a:buClr>
                <a:schemeClr val="dk1"/>
              </a:buClr>
              <a:buSzPts val="1600"/>
              <a:buFont typeface="Comic Sans MS"/>
              <a:buChar char="–"/>
              <a:defRPr sz="1600"/>
            </a:lvl4pPr>
            <a:lvl5pPr marL="2286000" lvl="4" indent="-330200" algn="l">
              <a:spcBef>
                <a:spcPts val="2000"/>
              </a:spcBef>
              <a:spcAft>
                <a:spcPts val="0"/>
              </a:spcAft>
              <a:buClr>
                <a:schemeClr val="dk1"/>
              </a:buClr>
              <a:buSzPts val="1600"/>
              <a:buFont typeface="Comic Sans MS"/>
              <a:buChar char="»"/>
              <a:defRPr sz="1600"/>
            </a:lvl5pPr>
            <a:lvl6pPr marL="2743200" lvl="5" indent="-228600" algn="l">
              <a:spcBef>
                <a:spcPts val="2000"/>
              </a:spcBef>
              <a:spcAft>
                <a:spcPts val="0"/>
              </a:spcAft>
              <a:buSzPts val="1400"/>
              <a:buNone/>
              <a:defRPr sz="1600"/>
            </a:lvl6pPr>
            <a:lvl7pPr marL="3200400" lvl="6" indent="-228600" algn="l">
              <a:spcBef>
                <a:spcPts val="2000"/>
              </a:spcBef>
              <a:spcAft>
                <a:spcPts val="0"/>
              </a:spcAft>
              <a:buSzPts val="1400"/>
              <a:buNone/>
              <a:defRPr sz="1600"/>
            </a:lvl7pPr>
            <a:lvl8pPr marL="3657600" lvl="7" indent="-228600" algn="l">
              <a:spcBef>
                <a:spcPts val="2000"/>
              </a:spcBef>
              <a:spcAft>
                <a:spcPts val="0"/>
              </a:spcAft>
              <a:buSzPts val="1400"/>
              <a:buNone/>
              <a:defRPr sz="1600"/>
            </a:lvl8pPr>
            <a:lvl9pPr marL="4114800" lvl="8" indent="-228600" algn="l">
              <a:spcBef>
                <a:spcPts val="2000"/>
              </a:spcBef>
              <a:spcAft>
                <a:spcPts val="0"/>
              </a:spcAft>
              <a:buSzPts val="1400"/>
              <a:buNone/>
              <a:defRPr sz="1600"/>
            </a:lvl9pPr>
          </a:lstStyle>
          <a:p>
            <a:endParaRPr/>
          </a:p>
        </p:txBody>
      </p:sp>
      <p:sp>
        <p:nvSpPr>
          <p:cNvPr id="77" name="Google Shape;77;p61"/>
          <p:cNvSpPr txBox="1">
            <a:spLocks noGrp="1"/>
          </p:cNvSpPr>
          <p:nvPr>
            <p:ph type="body" idx="3"/>
          </p:nvPr>
        </p:nvSpPr>
        <p:spPr>
          <a:xfrm>
            <a:off x="6605588" y="2182813"/>
            <a:ext cx="5748337" cy="909637"/>
          </a:xfrm>
          <a:prstGeom prst="rect">
            <a:avLst/>
          </a:prstGeom>
          <a:noFill/>
          <a:ln>
            <a:noFill/>
          </a:ln>
        </p:spPr>
        <p:txBody>
          <a:bodyPr spcFirstLastPara="1" wrap="square" lIns="50800" tIns="50800" rIns="50800" bIns="50800" anchor="b" anchorCtr="0">
            <a:noAutofit/>
          </a:bodyPr>
          <a:lstStyle>
            <a:lvl1pPr marL="457200" lvl="0" indent="-228600" algn="l">
              <a:spcBef>
                <a:spcPts val="2000"/>
              </a:spcBef>
              <a:spcAft>
                <a:spcPts val="0"/>
              </a:spcAft>
              <a:buClr>
                <a:schemeClr val="dk1"/>
              </a:buClr>
              <a:buSzPts val="2400"/>
              <a:buFont typeface="Comic Sans MS"/>
              <a:buNone/>
              <a:defRPr sz="2400" b="1"/>
            </a:lvl1pPr>
            <a:lvl2pPr marL="914400" lvl="1" indent="-228600" algn="l">
              <a:spcBef>
                <a:spcPts val="2000"/>
              </a:spcBef>
              <a:spcAft>
                <a:spcPts val="0"/>
              </a:spcAft>
              <a:buClr>
                <a:schemeClr val="dk1"/>
              </a:buClr>
              <a:buSzPts val="2000"/>
              <a:buFont typeface="Comic Sans MS"/>
              <a:buNone/>
              <a:defRPr sz="2000" b="1"/>
            </a:lvl2pPr>
            <a:lvl3pPr marL="1371600" lvl="2" indent="-228600" algn="l">
              <a:spcBef>
                <a:spcPts val="2000"/>
              </a:spcBef>
              <a:spcAft>
                <a:spcPts val="0"/>
              </a:spcAft>
              <a:buClr>
                <a:schemeClr val="dk1"/>
              </a:buClr>
              <a:buSzPts val="1800"/>
              <a:buFont typeface="Comic Sans MS"/>
              <a:buNone/>
              <a:defRPr sz="1800" b="1"/>
            </a:lvl3pPr>
            <a:lvl4pPr marL="1828800" lvl="3" indent="-228600" algn="l">
              <a:spcBef>
                <a:spcPts val="2000"/>
              </a:spcBef>
              <a:spcAft>
                <a:spcPts val="0"/>
              </a:spcAft>
              <a:buClr>
                <a:schemeClr val="dk1"/>
              </a:buClr>
              <a:buSzPts val="1600"/>
              <a:buFont typeface="Comic Sans MS"/>
              <a:buNone/>
              <a:defRPr sz="1600" b="1"/>
            </a:lvl4pPr>
            <a:lvl5pPr marL="2286000" lvl="4" indent="-228600" algn="l">
              <a:spcBef>
                <a:spcPts val="2000"/>
              </a:spcBef>
              <a:spcAft>
                <a:spcPts val="0"/>
              </a:spcAft>
              <a:buClr>
                <a:schemeClr val="dk1"/>
              </a:buClr>
              <a:buSzPts val="1600"/>
              <a:buFont typeface="Comic Sans MS"/>
              <a:buNone/>
              <a:defRPr sz="1600" b="1"/>
            </a:lvl5pPr>
            <a:lvl6pPr marL="2743200" lvl="5" indent="-228600" algn="l">
              <a:spcBef>
                <a:spcPts val="2000"/>
              </a:spcBef>
              <a:spcAft>
                <a:spcPts val="0"/>
              </a:spcAft>
              <a:buClr>
                <a:schemeClr val="dk1"/>
              </a:buClr>
              <a:buSzPts val="1600"/>
              <a:buFont typeface="Comic Sans MS"/>
              <a:buNone/>
              <a:defRPr sz="1600" b="1"/>
            </a:lvl6pPr>
            <a:lvl7pPr marL="3200400" lvl="6" indent="-228600" algn="l">
              <a:spcBef>
                <a:spcPts val="2000"/>
              </a:spcBef>
              <a:spcAft>
                <a:spcPts val="0"/>
              </a:spcAft>
              <a:buClr>
                <a:schemeClr val="dk1"/>
              </a:buClr>
              <a:buSzPts val="1600"/>
              <a:buFont typeface="Comic Sans MS"/>
              <a:buNone/>
              <a:defRPr sz="1600" b="1"/>
            </a:lvl7pPr>
            <a:lvl8pPr marL="3657600" lvl="7" indent="-228600" algn="l">
              <a:spcBef>
                <a:spcPts val="2000"/>
              </a:spcBef>
              <a:spcAft>
                <a:spcPts val="0"/>
              </a:spcAft>
              <a:buClr>
                <a:schemeClr val="dk1"/>
              </a:buClr>
              <a:buSzPts val="1600"/>
              <a:buFont typeface="Comic Sans MS"/>
              <a:buNone/>
              <a:defRPr sz="1600" b="1"/>
            </a:lvl8pPr>
            <a:lvl9pPr marL="4114800" lvl="8" indent="-228600" algn="l">
              <a:spcBef>
                <a:spcPts val="2000"/>
              </a:spcBef>
              <a:spcAft>
                <a:spcPts val="0"/>
              </a:spcAft>
              <a:buClr>
                <a:schemeClr val="dk1"/>
              </a:buClr>
              <a:buSzPts val="1600"/>
              <a:buFont typeface="Comic Sans MS"/>
              <a:buNone/>
              <a:defRPr sz="1600" b="1"/>
            </a:lvl9pPr>
          </a:lstStyle>
          <a:p>
            <a:endParaRPr/>
          </a:p>
        </p:txBody>
      </p:sp>
      <p:sp>
        <p:nvSpPr>
          <p:cNvPr id="78" name="Google Shape;78;p61"/>
          <p:cNvSpPr txBox="1">
            <a:spLocks noGrp="1"/>
          </p:cNvSpPr>
          <p:nvPr>
            <p:ph type="body" idx="4"/>
          </p:nvPr>
        </p:nvSpPr>
        <p:spPr>
          <a:xfrm>
            <a:off x="6605588" y="3092450"/>
            <a:ext cx="5748337" cy="5619750"/>
          </a:xfrm>
          <a:prstGeom prst="rect">
            <a:avLst/>
          </a:prstGeom>
          <a:noFill/>
          <a:ln>
            <a:noFill/>
          </a:ln>
        </p:spPr>
        <p:txBody>
          <a:bodyPr spcFirstLastPara="1" wrap="square" lIns="50800" tIns="50800" rIns="50800" bIns="50800" anchor="ctr" anchorCtr="0">
            <a:noAutofit/>
          </a:bodyPr>
          <a:lstStyle>
            <a:lvl1pPr marL="457200" lvl="0" indent="-381000" algn="l">
              <a:spcBef>
                <a:spcPts val="2000"/>
              </a:spcBef>
              <a:spcAft>
                <a:spcPts val="0"/>
              </a:spcAft>
              <a:buClr>
                <a:schemeClr val="dk1"/>
              </a:buClr>
              <a:buSzPts val="2400"/>
              <a:buFont typeface="Comic Sans MS"/>
              <a:buChar char="•"/>
              <a:defRPr sz="2400"/>
            </a:lvl1pPr>
            <a:lvl2pPr marL="914400" lvl="1" indent="-355600" algn="l">
              <a:spcBef>
                <a:spcPts val="2000"/>
              </a:spcBef>
              <a:spcAft>
                <a:spcPts val="0"/>
              </a:spcAft>
              <a:buClr>
                <a:schemeClr val="dk1"/>
              </a:buClr>
              <a:buSzPts val="2000"/>
              <a:buFont typeface="Comic Sans MS"/>
              <a:buChar char="–"/>
              <a:defRPr sz="2000"/>
            </a:lvl2pPr>
            <a:lvl3pPr marL="1371600" lvl="2" indent="-342900" algn="l">
              <a:spcBef>
                <a:spcPts val="2000"/>
              </a:spcBef>
              <a:spcAft>
                <a:spcPts val="0"/>
              </a:spcAft>
              <a:buClr>
                <a:schemeClr val="dk1"/>
              </a:buClr>
              <a:buSzPts val="1800"/>
              <a:buFont typeface="Comic Sans MS"/>
              <a:buChar char="•"/>
              <a:defRPr sz="1800"/>
            </a:lvl3pPr>
            <a:lvl4pPr marL="1828800" lvl="3" indent="-330200" algn="l">
              <a:spcBef>
                <a:spcPts val="2000"/>
              </a:spcBef>
              <a:spcAft>
                <a:spcPts val="0"/>
              </a:spcAft>
              <a:buClr>
                <a:schemeClr val="dk1"/>
              </a:buClr>
              <a:buSzPts val="1600"/>
              <a:buFont typeface="Comic Sans MS"/>
              <a:buChar char="–"/>
              <a:defRPr sz="1600"/>
            </a:lvl4pPr>
            <a:lvl5pPr marL="2286000" lvl="4" indent="-330200" algn="l">
              <a:spcBef>
                <a:spcPts val="2000"/>
              </a:spcBef>
              <a:spcAft>
                <a:spcPts val="0"/>
              </a:spcAft>
              <a:buClr>
                <a:schemeClr val="dk1"/>
              </a:buClr>
              <a:buSzPts val="1600"/>
              <a:buFont typeface="Comic Sans MS"/>
              <a:buChar char="»"/>
              <a:defRPr sz="1600"/>
            </a:lvl5pPr>
            <a:lvl6pPr marL="2743200" lvl="5" indent="-228600" algn="l">
              <a:spcBef>
                <a:spcPts val="2000"/>
              </a:spcBef>
              <a:spcAft>
                <a:spcPts val="0"/>
              </a:spcAft>
              <a:buSzPts val="1400"/>
              <a:buNone/>
              <a:defRPr sz="1600"/>
            </a:lvl6pPr>
            <a:lvl7pPr marL="3200400" lvl="6" indent="-228600" algn="l">
              <a:spcBef>
                <a:spcPts val="2000"/>
              </a:spcBef>
              <a:spcAft>
                <a:spcPts val="0"/>
              </a:spcAft>
              <a:buSzPts val="1400"/>
              <a:buNone/>
              <a:defRPr sz="1600"/>
            </a:lvl7pPr>
            <a:lvl8pPr marL="3657600" lvl="7" indent="-228600" algn="l">
              <a:spcBef>
                <a:spcPts val="2000"/>
              </a:spcBef>
              <a:spcAft>
                <a:spcPts val="0"/>
              </a:spcAft>
              <a:buSzPts val="1400"/>
              <a:buNone/>
              <a:defRPr sz="1600"/>
            </a:lvl8pPr>
            <a:lvl9pPr marL="4114800" lvl="8" indent="-228600" algn="l">
              <a:spcBef>
                <a:spcPts val="2000"/>
              </a:spcBef>
              <a:spcAft>
                <a:spcPts val="0"/>
              </a:spcAft>
              <a:buSzPts val="14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
        <p:cNvGrpSpPr/>
        <p:nvPr/>
      </p:nvGrpSpPr>
      <p:grpSpPr>
        <a:xfrm>
          <a:off x="0" y="0"/>
          <a:ext cx="0" cy="0"/>
          <a:chOff x="0" y="0"/>
          <a:chExt cx="0" cy="0"/>
        </a:xfrm>
      </p:grpSpPr>
      <p:sp>
        <p:nvSpPr>
          <p:cNvPr id="17" name="Google Shape;17;p45"/>
          <p:cNvSpPr txBox="1">
            <a:spLocks noGrp="1"/>
          </p:cNvSpPr>
          <p:nvPr>
            <p:ph type="title"/>
          </p:nvPr>
        </p:nvSpPr>
        <p:spPr>
          <a:xfrm rot="5400000">
            <a:off x="7751763" y="3090863"/>
            <a:ext cx="5956300" cy="2822575"/>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45"/>
          <p:cNvSpPr txBox="1">
            <a:spLocks noGrp="1"/>
          </p:cNvSpPr>
          <p:nvPr>
            <p:ph type="body" idx="1"/>
          </p:nvPr>
        </p:nvSpPr>
        <p:spPr>
          <a:xfrm rot="5400000">
            <a:off x="2030413" y="344488"/>
            <a:ext cx="5956300" cy="8315325"/>
          </a:xfrm>
          <a:prstGeom prst="rect">
            <a:avLst/>
          </a:prstGeom>
          <a:noFill/>
          <a:ln>
            <a:noFill/>
          </a:ln>
        </p:spPr>
        <p:txBody>
          <a:bodyPr spcFirstLastPara="1" wrap="square" lIns="50800" tIns="50800" rIns="50800" bIns="50800" anchor="t" anchorCtr="0">
            <a:noAutofit/>
          </a:bodyPr>
          <a:lstStyle>
            <a:lvl1pPr marL="457200" lvl="0" indent="-342900" algn="ctr">
              <a:spcBef>
                <a:spcPts val="0"/>
              </a:spcBef>
              <a:spcAft>
                <a:spcPts val="0"/>
              </a:spcAft>
              <a:buClr>
                <a:schemeClr val="dk1"/>
              </a:buClr>
              <a:buSzPts val="1800"/>
              <a:buChar char="•"/>
              <a:defRPr/>
            </a:lvl1pPr>
            <a:lvl2pPr marL="914400" lvl="1" indent="-342900" algn="ctr">
              <a:spcBef>
                <a:spcPts val="0"/>
              </a:spcBef>
              <a:spcAft>
                <a:spcPts val="0"/>
              </a:spcAft>
              <a:buClr>
                <a:schemeClr val="dk1"/>
              </a:buClr>
              <a:buSzPts val="1800"/>
              <a:buChar char="–"/>
              <a:defRPr/>
            </a:lvl2pPr>
            <a:lvl3pPr marL="1371600" lvl="2" indent="-342900" algn="ctr">
              <a:spcBef>
                <a:spcPts val="0"/>
              </a:spcBef>
              <a:spcAft>
                <a:spcPts val="0"/>
              </a:spcAft>
              <a:buClr>
                <a:schemeClr val="dk1"/>
              </a:buClr>
              <a:buSzPts val="1800"/>
              <a:buChar char="•"/>
              <a:defRPr/>
            </a:lvl3pPr>
            <a:lvl4pPr marL="1828800" lvl="3" indent="-342900" algn="ctr">
              <a:spcBef>
                <a:spcPts val="0"/>
              </a:spcBef>
              <a:spcAft>
                <a:spcPts val="0"/>
              </a:spcAft>
              <a:buClr>
                <a:schemeClr val="dk1"/>
              </a:buClr>
              <a:buSzPts val="1800"/>
              <a:buChar char="–"/>
              <a:defRPr/>
            </a:lvl4pPr>
            <a:lvl5pPr marL="2286000" lvl="4" indent="-342900" algn="ctr">
              <a:spcBef>
                <a:spcPts val="0"/>
              </a:spcBef>
              <a:spcAft>
                <a:spcPts val="0"/>
              </a:spcAft>
              <a:buClr>
                <a:schemeClr val="dk1"/>
              </a:buClr>
              <a:buSzPts val="1800"/>
              <a:buChar char="»"/>
              <a:defRPr/>
            </a:lvl5pPr>
            <a:lvl6pPr marL="2743200" lvl="5" indent="-228600" algn="ctr">
              <a:spcBef>
                <a:spcPts val="0"/>
              </a:spcBef>
              <a:spcAft>
                <a:spcPts val="0"/>
              </a:spcAft>
              <a:buSzPts val="1400"/>
              <a:buNone/>
              <a:defRPr/>
            </a:lvl6pPr>
            <a:lvl7pPr marL="3200400" lvl="6" indent="-228600" algn="ctr">
              <a:spcBef>
                <a:spcPts val="0"/>
              </a:spcBef>
              <a:spcAft>
                <a:spcPts val="0"/>
              </a:spcAft>
              <a:buSzPts val="1400"/>
              <a:buNone/>
              <a:defRPr/>
            </a:lvl7pPr>
            <a:lvl8pPr marL="3657600" lvl="7" indent="-228600" algn="ctr">
              <a:spcBef>
                <a:spcPts val="0"/>
              </a:spcBef>
              <a:spcAft>
                <a:spcPts val="0"/>
              </a:spcAft>
              <a:buSzPts val="1400"/>
              <a:buNone/>
              <a:defRPr/>
            </a:lvl8pPr>
            <a:lvl9pPr marL="4114800" lvl="8" indent="-228600" algn="ctr">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62"/>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62"/>
          <p:cNvSpPr txBox="1">
            <a:spLocks noGrp="1"/>
          </p:cNvSpPr>
          <p:nvPr>
            <p:ph type="body" idx="1"/>
          </p:nvPr>
        </p:nvSpPr>
        <p:spPr>
          <a:xfrm>
            <a:off x="990600" y="2667000"/>
            <a:ext cx="5429250" cy="6121400"/>
          </a:xfrm>
          <a:prstGeom prst="rect">
            <a:avLst/>
          </a:prstGeom>
          <a:noFill/>
          <a:ln>
            <a:noFill/>
          </a:ln>
        </p:spPr>
        <p:txBody>
          <a:bodyPr spcFirstLastPara="1" wrap="square" lIns="50800" tIns="50800" rIns="50800" bIns="50800" anchor="ctr" anchorCtr="0">
            <a:noAutofit/>
          </a:bodyPr>
          <a:lstStyle>
            <a:lvl1pPr marL="457200" lvl="0" indent="-406400" algn="l">
              <a:spcBef>
                <a:spcPts val="2000"/>
              </a:spcBef>
              <a:spcAft>
                <a:spcPts val="0"/>
              </a:spcAft>
              <a:buClr>
                <a:schemeClr val="dk1"/>
              </a:buClr>
              <a:buSzPts val="2800"/>
              <a:buFont typeface="Comic Sans MS"/>
              <a:buChar char="•"/>
              <a:defRPr sz="2800"/>
            </a:lvl1pPr>
            <a:lvl2pPr marL="914400" lvl="1" indent="-381000" algn="l">
              <a:spcBef>
                <a:spcPts val="2000"/>
              </a:spcBef>
              <a:spcAft>
                <a:spcPts val="0"/>
              </a:spcAft>
              <a:buClr>
                <a:schemeClr val="dk1"/>
              </a:buClr>
              <a:buSzPts val="2400"/>
              <a:buFont typeface="Comic Sans MS"/>
              <a:buChar char="–"/>
              <a:defRPr sz="2400"/>
            </a:lvl2pPr>
            <a:lvl3pPr marL="1371600" lvl="2" indent="-355600" algn="l">
              <a:spcBef>
                <a:spcPts val="2000"/>
              </a:spcBef>
              <a:spcAft>
                <a:spcPts val="0"/>
              </a:spcAft>
              <a:buClr>
                <a:schemeClr val="dk1"/>
              </a:buClr>
              <a:buSzPts val="2000"/>
              <a:buFont typeface="Comic Sans MS"/>
              <a:buChar char="•"/>
              <a:defRPr sz="2000"/>
            </a:lvl3pPr>
            <a:lvl4pPr marL="1828800" lvl="3" indent="-342900" algn="l">
              <a:spcBef>
                <a:spcPts val="2000"/>
              </a:spcBef>
              <a:spcAft>
                <a:spcPts val="0"/>
              </a:spcAft>
              <a:buClr>
                <a:schemeClr val="dk1"/>
              </a:buClr>
              <a:buSzPts val="1800"/>
              <a:buFont typeface="Comic Sans MS"/>
              <a:buChar char="–"/>
              <a:defRPr sz="1800"/>
            </a:lvl4pPr>
            <a:lvl5pPr marL="2286000" lvl="4" indent="-342900" algn="l">
              <a:spcBef>
                <a:spcPts val="2000"/>
              </a:spcBef>
              <a:spcAft>
                <a:spcPts val="0"/>
              </a:spcAft>
              <a:buClr>
                <a:schemeClr val="dk1"/>
              </a:buClr>
              <a:buSzPts val="1800"/>
              <a:buFont typeface="Comic Sans MS"/>
              <a:buChar char="»"/>
              <a:defRPr sz="1800"/>
            </a:lvl5pPr>
            <a:lvl6pPr marL="2743200" lvl="5" indent="-228600" algn="l">
              <a:spcBef>
                <a:spcPts val="2000"/>
              </a:spcBef>
              <a:spcAft>
                <a:spcPts val="0"/>
              </a:spcAft>
              <a:buSzPts val="1400"/>
              <a:buNone/>
              <a:defRPr sz="1800"/>
            </a:lvl6pPr>
            <a:lvl7pPr marL="3200400" lvl="6" indent="-228600" algn="l">
              <a:spcBef>
                <a:spcPts val="2000"/>
              </a:spcBef>
              <a:spcAft>
                <a:spcPts val="0"/>
              </a:spcAft>
              <a:buSzPts val="1400"/>
              <a:buNone/>
              <a:defRPr sz="1800"/>
            </a:lvl7pPr>
            <a:lvl8pPr marL="3657600" lvl="7" indent="-228600" algn="l">
              <a:spcBef>
                <a:spcPts val="2000"/>
              </a:spcBef>
              <a:spcAft>
                <a:spcPts val="0"/>
              </a:spcAft>
              <a:buSzPts val="1400"/>
              <a:buNone/>
              <a:defRPr sz="1800"/>
            </a:lvl8pPr>
            <a:lvl9pPr marL="4114800" lvl="8" indent="-228600" algn="l">
              <a:spcBef>
                <a:spcPts val="2000"/>
              </a:spcBef>
              <a:spcAft>
                <a:spcPts val="0"/>
              </a:spcAft>
              <a:buSzPts val="1400"/>
              <a:buNone/>
              <a:defRPr sz="1800"/>
            </a:lvl9pPr>
          </a:lstStyle>
          <a:p>
            <a:endParaRPr/>
          </a:p>
        </p:txBody>
      </p:sp>
      <p:sp>
        <p:nvSpPr>
          <p:cNvPr id="82" name="Google Shape;82;p62"/>
          <p:cNvSpPr txBox="1">
            <a:spLocks noGrp="1"/>
          </p:cNvSpPr>
          <p:nvPr>
            <p:ph type="body" idx="2"/>
          </p:nvPr>
        </p:nvSpPr>
        <p:spPr>
          <a:xfrm>
            <a:off x="6572250" y="2667000"/>
            <a:ext cx="5429250" cy="6121400"/>
          </a:xfrm>
          <a:prstGeom prst="rect">
            <a:avLst/>
          </a:prstGeom>
          <a:noFill/>
          <a:ln>
            <a:noFill/>
          </a:ln>
        </p:spPr>
        <p:txBody>
          <a:bodyPr spcFirstLastPara="1" wrap="square" lIns="50800" tIns="50800" rIns="50800" bIns="50800" anchor="ctr" anchorCtr="0">
            <a:noAutofit/>
          </a:bodyPr>
          <a:lstStyle>
            <a:lvl1pPr marL="457200" lvl="0" indent="-406400" algn="l">
              <a:spcBef>
                <a:spcPts val="2000"/>
              </a:spcBef>
              <a:spcAft>
                <a:spcPts val="0"/>
              </a:spcAft>
              <a:buClr>
                <a:schemeClr val="dk1"/>
              </a:buClr>
              <a:buSzPts val="2800"/>
              <a:buFont typeface="Comic Sans MS"/>
              <a:buChar char="•"/>
              <a:defRPr sz="2800"/>
            </a:lvl1pPr>
            <a:lvl2pPr marL="914400" lvl="1" indent="-381000" algn="l">
              <a:spcBef>
                <a:spcPts val="2000"/>
              </a:spcBef>
              <a:spcAft>
                <a:spcPts val="0"/>
              </a:spcAft>
              <a:buClr>
                <a:schemeClr val="dk1"/>
              </a:buClr>
              <a:buSzPts val="2400"/>
              <a:buFont typeface="Comic Sans MS"/>
              <a:buChar char="–"/>
              <a:defRPr sz="2400"/>
            </a:lvl2pPr>
            <a:lvl3pPr marL="1371600" lvl="2" indent="-355600" algn="l">
              <a:spcBef>
                <a:spcPts val="2000"/>
              </a:spcBef>
              <a:spcAft>
                <a:spcPts val="0"/>
              </a:spcAft>
              <a:buClr>
                <a:schemeClr val="dk1"/>
              </a:buClr>
              <a:buSzPts val="2000"/>
              <a:buFont typeface="Comic Sans MS"/>
              <a:buChar char="•"/>
              <a:defRPr sz="2000"/>
            </a:lvl3pPr>
            <a:lvl4pPr marL="1828800" lvl="3" indent="-342900" algn="l">
              <a:spcBef>
                <a:spcPts val="2000"/>
              </a:spcBef>
              <a:spcAft>
                <a:spcPts val="0"/>
              </a:spcAft>
              <a:buClr>
                <a:schemeClr val="dk1"/>
              </a:buClr>
              <a:buSzPts val="1800"/>
              <a:buFont typeface="Comic Sans MS"/>
              <a:buChar char="–"/>
              <a:defRPr sz="1800"/>
            </a:lvl4pPr>
            <a:lvl5pPr marL="2286000" lvl="4" indent="-342900" algn="l">
              <a:spcBef>
                <a:spcPts val="2000"/>
              </a:spcBef>
              <a:spcAft>
                <a:spcPts val="0"/>
              </a:spcAft>
              <a:buClr>
                <a:schemeClr val="dk1"/>
              </a:buClr>
              <a:buSzPts val="1800"/>
              <a:buFont typeface="Comic Sans MS"/>
              <a:buChar char="»"/>
              <a:defRPr sz="1800"/>
            </a:lvl5pPr>
            <a:lvl6pPr marL="2743200" lvl="5" indent="-228600" algn="l">
              <a:spcBef>
                <a:spcPts val="2000"/>
              </a:spcBef>
              <a:spcAft>
                <a:spcPts val="0"/>
              </a:spcAft>
              <a:buSzPts val="1400"/>
              <a:buNone/>
              <a:defRPr sz="1800"/>
            </a:lvl6pPr>
            <a:lvl7pPr marL="3200400" lvl="6" indent="-228600" algn="l">
              <a:spcBef>
                <a:spcPts val="2000"/>
              </a:spcBef>
              <a:spcAft>
                <a:spcPts val="0"/>
              </a:spcAft>
              <a:buSzPts val="1400"/>
              <a:buNone/>
              <a:defRPr sz="1800"/>
            </a:lvl7pPr>
            <a:lvl8pPr marL="3657600" lvl="7" indent="-228600" algn="l">
              <a:spcBef>
                <a:spcPts val="2000"/>
              </a:spcBef>
              <a:spcAft>
                <a:spcPts val="0"/>
              </a:spcAft>
              <a:buSzPts val="1400"/>
              <a:buNone/>
              <a:defRPr sz="1800"/>
            </a:lvl8pPr>
            <a:lvl9pPr marL="4114800" lvl="8" indent="-228600" algn="l">
              <a:spcBef>
                <a:spcPts val="200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63"/>
          <p:cNvSpPr txBox="1">
            <a:spLocks noGrp="1"/>
          </p:cNvSpPr>
          <p:nvPr>
            <p:ph type="title"/>
          </p:nvPr>
        </p:nvSpPr>
        <p:spPr>
          <a:xfrm>
            <a:off x="1027113" y="6267450"/>
            <a:ext cx="11053762" cy="1936750"/>
          </a:xfrm>
          <a:prstGeom prst="rect">
            <a:avLst/>
          </a:prstGeom>
          <a:noFill/>
          <a:ln>
            <a:noFill/>
          </a:ln>
        </p:spPr>
        <p:txBody>
          <a:bodyPr spcFirstLastPara="1" wrap="square" lIns="50800" tIns="50800" rIns="50800" bIns="508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63"/>
          <p:cNvSpPr txBox="1">
            <a:spLocks noGrp="1"/>
          </p:cNvSpPr>
          <p:nvPr>
            <p:ph type="body" idx="1"/>
          </p:nvPr>
        </p:nvSpPr>
        <p:spPr>
          <a:xfrm>
            <a:off x="1027113" y="4133850"/>
            <a:ext cx="11053762" cy="2133600"/>
          </a:xfrm>
          <a:prstGeom prst="rect">
            <a:avLst/>
          </a:prstGeom>
          <a:noFill/>
          <a:ln>
            <a:noFill/>
          </a:ln>
        </p:spPr>
        <p:txBody>
          <a:bodyPr spcFirstLastPara="1" wrap="square" lIns="50800" tIns="50800" rIns="50800" bIns="50800" anchor="b" anchorCtr="0">
            <a:noAutofit/>
          </a:bodyPr>
          <a:lstStyle>
            <a:lvl1pPr marL="457200" lvl="0" indent="-228600" algn="l">
              <a:spcBef>
                <a:spcPts val="2000"/>
              </a:spcBef>
              <a:spcAft>
                <a:spcPts val="0"/>
              </a:spcAft>
              <a:buClr>
                <a:schemeClr val="dk1"/>
              </a:buClr>
              <a:buSzPts val="2000"/>
              <a:buFont typeface="Comic Sans MS"/>
              <a:buNone/>
              <a:defRPr sz="2000"/>
            </a:lvl1pPr>
            <a:lvl2pPr marL="914400" lvl="1" indent="-228600" algn="l">
              <a:spcBef>
                <a:spcPts val="2000"/>
              </a:spcBef>
              <a:spcAft>
                <a:spcPts val="0"/>
              </a:spcAft>
              <a:buClr>
                <a:schemeClr val="dk1"/>
              </a:buClr>
              <a:buSzPts val="1800"/>
              <a:buFont typeface="Comic Sans MS"/>
              <a:buNone/>
              <a:defRPr sz="1800"/>
            </a:lvl2pPr>
            <a:lvl3pPr marL="1371600" lvl="2" indent="-228600" algn="l">
              <a:spcBef>
                <a:spcPts val="2000"/>
              </a:spcBef>
              <a:spcAft>
                <a:spcPts val="0"/>
              </a:spcAft>
              <a:buClr>
                <a:schemeClr val="dk1"/>
              </a:buClr>
              <a:buSzPts val="1600"/>
              <a:buFont typeface="Comic Sans MS"/>
              <a:buNone/>
              <a:defRPr sz="1600"/>
            </a:lvl3pPr>
            <a:lvl4pPr marL="1828800" lvl="3" indent="-228600" algn="l">
              <a:spcBef>
                <a:spcPts val="2000"/>
              </a:spcBef>
              <a:spcAft>
                <a:spcPts val="0"/>
              </a:spcAft>
              <a:buClr>
                <a:schemeClr val="dk1"/>
              </a:buClr>
              <a:buSzPts val="1400"/>
              <a:buFont typeface="Comic Sans MS"/>
              <a:buNone/>
              <a:defRPr sz="1400"/>
            </a:lvl4pPr>
            <a:lvl5pPr marL="2286000" lvl="4" indent="-228600" algn="l">
              <a:spcBef>
                <a:spcPts val="2000"/>
              </a:spcBef>
              <a:spcAft>
                <a:spcPts val="0"/>
              </a:spcAft>
              <a:buClr>
                <a:schemeClr val="dk1"/>
              </a:buClr>
              <a:buSzPts val="1400"/>
              <a:buFont typeface="Comic Sans MS"/>
              <a:buNone/>
              <a:defRPr sz="1400"/>
            </a:lvl5pPr>
            <a:lvl6pPr marL="2743200" lvl="5" indent="-228600" algn="l">
              <a:spcBef>
                <a:spcPts val="2000"/>
              </a:spcBef>
              <a:spcAft>
                <a:spcPts val="0"/>
              </a:spcAft>
              <a:buClr>
                <a:schemeClr val="dk1"/>
              </a:buClr>
              <a:buSzPts val="1400"/>
              <a:buFont typeface="Comic Sans MS"/>
              <a:buNone/>
              <a:defRPr sz="1400"/>
            </a:lvl6pPr>
            <a:lvl7pPr marL="3200400" lvl="6" indent="-228600" algn="l">
              <a:spcBef>
                <a:spcPts val="2000"/>
              </a:spcBef>
              <a:spcAft>
                <a:spcPts val="0"/>
              </a:spcAft>
              <a:buClr>
                <a:schemeClr val="dk1"/>
              </a:buClr>
              <a:buSzPts val="1400"/>
              <a:buFont typeface="Comic Sans MS"/>
              <a:buNone/>
              <a:defRPr sz="1400"/>
            </a:lvl7pPr>
            <a:lvl8pPr marL="3657600" lvl="7" indent="-228600" algn="l">
              <a:spcBef>
                <a:spcPts val="2000"/>
              </a:spcBef>
              <a:spcAft>
                <a:spcPts val="0"/>
              </a:spcAft>
              <a:buClr>
                <a:schemeClr val="dk1"/>
              </a:buClr>
              <a:buSzPts val="1400"/>
              <a:buFont typeface="Comic Sans MS"/>
              <a:buNone/>
              <a:defRPr sz="1400"/>
            </a:lvl8pPr>
            <a:lvl9pPr marL="4114800" lvl="8" indent="-228600" algn="l">
              <a:spcBef>
                <a:spcPts val="2000"/>
              </a:spcBef>
              <a:spcAft>
                <a:spcPts val="0"/>
              </a:spcAft>
              <a:buClr>
                <a:schemeClr val="dk1"/>
              </a:buClr>
              <a:buSzPts val="1400"/>
              <a:buFont typeface="Comic Sans MS"/>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64"/>
          <p:cNvSpPr txBox="1">
            <a:spLocks noGrp="1"/>
          </p:cNvSpPr>
          <p:nvPr>
            <p:ph type="ctrTitle"/>
          </p:nvPr>
        </p:nvSpPr>
        <p:spPr>
          <a:xfrm>
            <a:off x="974725" y="3030538"/>
            <a:ext cx="11055350" cy="2090737"/>
          </a:xfrm>
          <a:prstGeom prst="rect">
            <a:avLst/>
          </a:prstGeom>
          <a:noFill/>
          <a:ln>
            <a:noFill/>
          </a:ln>
        </p:spPr>
        <p:txBody>
          <a:bodyPr spcFirstLastPara="1" wrap="square" lIns="50800" tIns="50800" rIns="50800" bIns="50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64"/>
          <p:cNvSpPr txBox="1">
            <a:spLocks noGrp="1"/>
          </p:cNvSpPr>
          <p:nvPr>
            <p:ph type="subTitle" idx="1"/>
          </p:nvPr>
        </p:nvSpPr>
        <p:spPr>
          <a:xfrm>
            <a:off x="1951038" y="5527675"/>
            <a:ext cx="9102725" cy="2492375"/>
          </a:xfrm>
          <a:prstGeom prst="rect">
            <a:avLst/>
          </a:prstGeom>
          <a:noFill/>
          <a:ln>
            <a:noFill/>
          </a:ln>
        </p:spPr>
        <p:txBody>
          <a:bodyPr spcFirstLastPara="1" wrap="square" lIns="50800" tIns="50800" rIns="50800" bIns="50800" anchor="ctr" anchorCtr="0">
            <a:noAutofit/>
          </a:bodyPr>
          <a:lstStyle>
            <a:lvl1pPr lvl="0" algn="ctr">
              <a:spcBef>
                <a:spcPts val="2000"/>
              </a:spcBef>
              <a:spcAft>
                <a:spcPts val="0"/>
              </a:spcAft>
              <a:buClr>
                <a:schemeClr val="dk1"/>
              </a:buClr>
              <a:buSzPts val="2800"/>
              <a:buFont typeface="Comic Sans MS"/>
              <a:buNone/>
              <a:defRPr/>
            </a:lvl1pPr>
            <a:lvl2pPr lvl="1" algn="ctr">
              <a:spcBef>
                <a:spcPts val="2000"/>
              </a:spcBef>
              <a:spcAft>
                <a:spcPts val="0"/>
              </a:spcAft>
              <a:buClr>
                <a:schemeClr val="dk1"/>
              </a:buClr>
              <a:buSzPts val="2800"/>
              <a:buFont typeface="Comic Sans MS"/>
              <a:buNone/>
              <a:defRPr/>
            </a:lvl2pPr>
            <a:lvl3pPr lvl="2" algn="ctr">
              <a:spcBef>
                <a:spcPts val="2000"/>
              </a:spcBef>
              <a:spcAft>
                <a:spcPts val="0"/>
              </a:spcAft>
              <a:buClr>
                <a:schemeClr val="dk1"/>
              </a:buClr>
              <a:buSzPts val="2800"/>
              <a:buFont typeface="Comic Sans MS"/>
              <a:buNone/>
              <a:defRPr/>
            </a:lvl3pPr>
            <a:lvl4pPr lvl="3" algn="ctr">
              <a:spcBef>
                <a:spcPts val="2000"/>
              </a:spcBef>
              <a:spcAft>
                <a:spcPts val="0"/>
              </a:spcAft>
              <a:buClr>
                <a:schemeClr val="dk1"/>
              </a:buClr>
              <a:buSzPts val="2800"/>
              <a:buFont typeface="Comic Sans MS"/>
              <a:buNone/>
              <a:defRPr/>
            </a:lvl4pPr>
            <a:lvl5pPr lvl="4" algn="ctr">
              <a:spcBef>
                <a:spcPts val="2000"/>
              </a:spcBef>
              <a:spcAft>
                <a:spcPts val="0"/>
              </a:spcAft>
              <a:buClr>
                <a:schemeClr val="dk1"/>
              </a:buClr>
              <a:buSzPts val="2800"/>
              <a:buFont typeface="Comic Sans MS"/>
              <a:buNone/>
              <a:defRPr/>
            </a:lvl5pPr>
            <a:lvl6pPr lvl="5" algn="ctr">
              <a:spcBef>
                <a:spcPts val="2000"/>
              </a:spcBef>
              <a:spcAft>
                <a:spcPts val="0"/>
              </a:spcAft>
              <a:buClr>
                <a:schemeClr val="dk1"/>
              </a:buClr>
              <a:buSzPts val="2800"/>
              <a:buFont typeface="Comic Sans MS"/>
              <a:buNone/>
              <a:defRPr/>
            </a:lvl6pPr>
            <a:lvl7pPr lvl="6" algn="ctr">
              <a:spcBef>
                <a:spcPts val="2000"/>
              </a:spcBef>
              <a:spcAft>
                <a:spcPts val="0"/>
              </a:spcAft>
              <a:buClr>
                <a:schemeClr val="dk1"/>
              </a:buClr>
              <a:buSzPts val="2800"/>
              <a:buFont typeface="Comic Sans MS"/>
              <a:buNone/>
              <a:defRPr/>
            </a:lvl7pPr>
            <a:lvl8pPr lvl="7" algn="ctr">
              <a:spcBef>
                <a:spcPts val="2000"/>
              </a:spcBef>
              <a:spcAft>
                <a:spcPts val="0"/>
              </a:spcAft>
              <a:buClr>
                <a:schemeClr val="dk1"/>
              </a:buClr>
              <a:buSzPts val="2800"/>
              <a:buFont typeface="Comic Sans MS"/>
              <a:buNone/>
              <a:defRPr/>
            </a:lvl8pPr>
            <a:lvl9pPr lvl="8" algn="ctr">
              <a:spcBef>
                <a:spcPts val="2000"/>
              </a:spcBef>
              <a:spcAft>
                <a:spcPts val="0"/>
              </a:spcAft>
              <a:buClr>
                <a:schemeClr val="dk1"/>
              </a:buClr>
              <a:buSzPts val="2800"/>
              <a:buFont typeface="Comic Sans MS"/>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850900" y="1524000"/>
            <a:ext cx="11290300" cy="30734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6"/>
          <p:cNvSpPr txBox="1">
            <a:spLocks noGrp="1"/>
          </p:cNvSpPr>
          <p:nvPr>
            <p:ph type="body" idx="1"/>
          </p:nvPr>
        </p:nvSpPr>
        <p:spPr>
          <a:xfrm rot="5400000">
            <a:off x="5334000" y="673100"/>
            <a:ext cx="2324100" cy="11290300"/>
          </a:xfrm>
          <a:prstGeom prst="rect">
            <a:avLst/>
          </a:prstGeom>
          <a:noFill/>
          <a:ln>
            <a:noFill/>
          </a:ln>
        </p:spPr>
        <p:txBody>
          <a:bodyPr spcFirstLastPara="1" wrap="square" lIns="50800" tIns="50800" rIns="50800" bIns="50800" anchor="t" anchorCtr="0">
            <a:noAutofit/>
          </a:bodyPr>
          <a:lstStyle>
            <a:lvl1pPr marL="457200" lvl="0" indent="-342900" algn="ctr">
              <a:spcBef>
                <a:spcPts val="0"/>
              </a:spcBef>
              <a:spcAft>
                <a:spcPts val="0"/>
              </a:spcAft>
              <a:buClr>
                <a:schemeClr val="dk1"/>
              </a:buClr>
              <a:buSzPts val="1800"/>
              <a:buChar char="•"/>
              <a:defRPr/>
            </a:lvl1pPr>
            <a:lvl2pPr marL="914400" lvl="1" indent="-342900" algn="ctr">
              <a:spcBef>
                <a:spcPts val="0"/>
              </a:spcBef>
              <a:spcAft>
                <a:spcPts val="0"/>
              </a:spcAft>
              <a:buClr>
                <a:schemeClr val="dk1"/>
              </a:buClr>
              <a:buSzPts val="1800"/>
              <a:buChar char="–"/>
              <a:defRPr/>
            </a:lvl2pPr>
            <a:lvl3pPr marL="1371600" lvl="2" indent="-342900" algn="ctr">
              <a:spcBef>
                <a:spcPts val="0"/>
              </a:spcBef>
              <a:spcAft>
                <a:spcPts val="0"/>
              </a:spcAft>
              <a:buClr>
                <a:schemeClr val="dk1"/>
              </a:buClr>
              <a:buSzPts val="1800"/>
              <a:buChar char="•"/>
              <a:defRPr/>
            </a:lvl3pPr>
            <a:lvl4pPr marL="1828800" lvl="3" indent="-342900" algn="ctr">
              <a:spcBef>
                <a:spcPts val="0"/>
              </a:spcBef>
              <a:spcAft>
                <a:spcPts val="0"/>
              </a:spcAft>
              <a:buClr>
                <a:schemeClr val="dk1"/>
              </a:buClr>
              <a:buSzPts val="1800"/>
              <a:buChar char="–"/>
              <a:defRPr/>
            </a:lvl4pPr>
            <a:lvl5pPr marL="2286000" lvl="4" indent="-342900" algn="ctr">
              <a:spcBef>
                <a:spcPts val="0"/>
              </a:spcBef>
              <a:spcAft>
                <a:spcPts val="0"/>
              </a:spcAft>
              <a:buClr>
                <a:schemeClr val="dk1"/>
              </a:buClr>
              <a:buSzPts val="1800"/>
              <a:buChar char="»"/>
              <a:defRPr/>
            </a:lvl5pPr>
            <a:lvl6pPr marL="2743200" lvl="5" indent="-228600" algn="ctr">
              <a:spcBef>
                <a:spcPts val="0"/>
              </a:spcBef>
              <a:spcAft>
                <a:spcPts val="0"/>
              </a:spcAft>
              <a:buSzPts val="1400"/>
              <a:buNone/>
              <a:defRPr/>
            </a:lvl6pPr>
            <a:lvl7pPr marL="3200400" lvl="6" indent="-228600" algn="ctr">
              <a:spcBef>
                <a:spcPts val="0"/>
              </a:spcBef>
              <a:spcAft>
                <a:spcPts val="0"/>
              </a:spcAft>
              <a:buSzPts val="1400"/>
              <a:buNone/>
              <a:defRPr/>
            </a:lvl7pPr>
            <a:lvl8pPr marL="3657600" lvl="7" indent="-228600" algn="ctr">
              <a:spcBef>
                <a:spcPts val="0"/>
              </a:spcBef>
              <a:spcAft>
                <a:spcPts val="0"/>
              </a:spcAft>
              <a:buSzPts val="1400"/>
              <a:buNone/>
              <a:defRPr/>
            </a:lvl8pPr>
            <a:lvl9pPr marL="4114800" lvl="8" indent="-228600" algn="ctr">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
        <p:cNvGrpSpPr/>
        <p:nvPr/>
      </p:nvGrpSpPr>
      <p:grpSpPr>
        <a:xfrm>
          <a:off x="0" y="0"/>
          <a:ext cx="0" cy="0"/>
          <a:chOff x="0" y="0"/>
          <a:chExt cx="0" cy="0"/>
        </a:xfrm>
      </p:grpSpPr>
      <p:sp>
        <p:nvSpPr>
          <p:cNvPr id="23" name="Google Shape;23;p47"/>
          <p:cNvSpPr txBox="1">
            <a:spLocks noGrp="1"/>
          </p:cNvSpPr>
          <p:nvPr>
            <p:ph type="title"/>
          </p:nvPr>
        </p:nvSpPr>
        <p:spPr>
          <a:xfrm>
            <a:off x="2549525" y="6827838"/>
            <a:ext cx="7802563" cy="806450"/>
          </a:xfrm>
          <a:prstGeom prst="rect">
            <a:avLst/>
          </a:prstGeom>
          <a:noFill/>
          <a:ln>
            <a:noFill/>
          </a:ln>
        </p:spPr>
        <p:txBody>
          <a:bodyPr spcFirstLastPara="1" wrap="square" lIns="50800" tIns="50800" rIns="50800" bIns="50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7"/>
          <p:cNvSpPr>
            <a:spLocks noGrp="1"/>
          </p:cNvSpPr>
          <p:nvPr>
            <p:ph type="pic" idx="2"/>
          </p:nvPr>
        </p:nvSpPr>
        <p:spPr>
          <a:xfrm>
            <a:off x="2549525" y="871538"/>
            <a:ext cx="7802563" cy="5851525"/>
          </a:xfrm>
          <a:prstGeom prst="rect">
            <a:avLst/>
          </a:prstGeom>
          <a:noFill/>
          <a:ln>
            <a:noFill/>
          </a:ln>
        </p:spPr>
      </p:sp>
      <p:sp>
        <p:nvSpPr>
          <p:cNvPr id="25" name="Google Shape;25;p47"/>
          <p:cNvSpPr txBox="1">
            <a:spLocks noGrp="1"/>
          </p:cNvSpPr>
          <p:nvPr>
            <p:ph type="body" idx="1"/>
          </p:nvPr>
        </p:nvSpPr>
        <p:spPr>
          <a:xfrm>
            <a:off x="2549525" y="7634288"/>
            <a:ext cx="7802563" cy="1144587"/>
          </a:xfrm>
          <a:prstGeom prst="rect">
            <a:avLst/>
          </a:prstGeom>
          <a:noFill/>
          <a:ln>
            <a:noFill/>
          </a:ln>
        </p:spPr>
        <p:txBody>
          <a:bodyPr spcFirstLastPara="1" wrap="square" lIns="50800" tIns="50800" rIns="50800" bIns="50800" anchor="t" anchorCtr="0">
            <a:noAutofit/>
          </a:bodyPr>
          <a:lstStyle>
            <a:lvl1pPr marL="457200" lvl="0" indent="-228600" algn="ctr">
              <a:spcBef>
                <a:spcPts val="0"/>
              </a:spcBef>
              <a:spcAft>
                <a:spcPts val="0"/>
              </a:spcAft>
              <a:buClr>
                <a:schemeClr val="dk1"/>
              </a:buClr>
              <a:buSzPts val="1400"/>
              <a:buFont typeface="Comic Sans MS"/>
              <a:buNone/>
              <a:defRPr sz="1400"/>
            </a:lvl1pPr>
            <a:lvl2pPr marL="914400" lvl="1" indent="-228600" algn="ctr">
              <a:spcBef>
                <a:spcPts val="0"/>
              </a:spcBef>
              <a:spcAft>
                <a:spcPts val="0"/>
              </a:spcAft>
              <a:buClr>
                <a:schemeClr val="dk1"/>
              </a:buClr>
              <a:buSzPts val="1200"/>
              <a:buFont typeface="Comic Sans MS"/>
              <a:buNone/>
              <a:defRPr sz="1200"/>
            </a:lvl2pPr>
            <a:lvl3pPr marL="1371600" lvl="2" indent="-228600" algn="ctr">
              <a:spcBef>
                <a:spcPts val="0"/>
              </a:spcBef>
              <a:spcAft>
                <a:spcPts val="0"/>
              </a:spcAft>
              <a:buClr>
                <a:schemeClr val="dk1"/>
              </a:buClr>
              <a:buSzPts val="1000"/>
              <a:buFont typeface="Comic Sans MS"/>
              <a:buNone/>
              <a:defRPr sz="1000"/>
            </a:lvl3pPr>
            <a:lvl4pPr marL="1828800" lvl="3" indent="-228600" algn="ctr">
              <a:spcBef>
                <a:spcPts val="0"/>
              </a:spcBef>
              <a:spcAft>
                <a:spcPts val="0"/>
              </a:spcAft>
              <a:buClr>
                <a:schemeClr val="dk1"/>
              </a:buClr>
              <a:buSzPts val="900"/>
              <a:buFont typeface="Comic Sans MS"/>
              <a:buNone/>
              <a:defRPr sz="900"/>
            </a:lvl4pPr>
            <a:lvl5pPr marL="2286000" lvl="4" indent="-228600" algn="ctr">
              <a:spcBef>
                <a:spcPts val="0"/>
              </a:spcBef>
              <a:spcAft>
                <a:spcPts val="0"/>
              </a:spcAft>
              <a:buClr>
                <a:schemeClr val="dk1"/>
              </a:buClr>
              <a:buSzPts val="900"/>
              <a:buFont typeface="Comic Sans MS"/>
              <a:buNone/>
              <a:defRPr sz="900"/>
            </a:lvl5pPr>
            <a:lvl6pPr marL="2743200" lvl="5" indent="-228600" algn="ctr">
              <a:spcBef>
                <a:spcPts val="0"/>
              </a:spcBef>
              <a:spcAft>
                <a:spcPts val="0"/>
              </a:spcAft>
              <a:buClr>
                <a:schemeClr val="dk1"/>
              </a:buClr>
              <a:buSzPts val="900"/>
              <a:buFont typeface="Comic Sans MS"/>
              <a:buNone/>
              <a:defRPr sz="900"/>
            </a:lvl6pPr>
            <a:lvl7pPr marL="3200400" lvl="6" indent="-228600" algn="ctr">
              <a:spcBef>
                <a:spcPts val="0"/>
              </a:spcBef>
              <a:spcAft>
                <a:spcPts val="0"/>
              </a:spcAft>
              <a:buClr>
                <a:schemeClr val="dk1"/>
              </a:buClr>
              <a:buSzPts val="900"/>
              <a:buFont typeface="Comic Sans MS"/>
              <a:buNone/>
              <a:defRPr sz="900"/>
            </a:lvl7pPr>
            <a:lvl8pPr marL="3657600" lvl="7" indent="-228600" algn="ctr">
              <a:spcBef>
                <a:spcPts val="0"/>
              </a:spcBef>
              <a:spcAft>
                <a:spcPts val="0"/>
              </a:spcAft>
              <a:buClr>
                <a:schemeClr val="dk1"/>
              </a:buClr>
              <a:buSzPts val="900"/>
              <a:buFont typeface="Comic Sans MS"/>
              <a:buNone/>
              <a:defRPr sz="900"/>
            </a:lvl8pPr>
            <a:lvl9pPr marL="4114800" lvl="8" indent="-228600" algn="ctr">
              <a:spcBef>
                <a:spcPts val="0"/>
              </a:spcBef>
              <a:spcAft>
                <a:spcPts val="0"/>
              </a:spcAft>
              <a:buClr>
                <a:schemeClr val="dk1"/>
              </a:buClr>
              <a:buSzPts val="900"/>
              <a:buFont typeface="Comic Sans MS"/>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
        <p:cNvGrpSpPr/>
        <p:nvPr/>
      </p:nvGrpSpPr>
      <p:grpSpPr>
        <a:xfrm>
          <a:off x="0" y="0"/>
          <a:ext cx="0" cy="0"/>
          <a:chOff x="0" y="0"/>
          <a:chExt cx="0" cy="0"/>
        </a:xfrm>
      </p:grpSpPr>
      <p:sp>
        <p:nvSpPr>
          <p:cNvPr id="27" name="Google Shape;27;p48"/>
          <p:cNvSpPr txBox="1">
            <a:spLocks noGrp="1"/>
          </p:cNvSpPr>
          <p:nvPr>
            <p:ph type="title"/>
          </p:nvPr>
        </p:nvSpPr>
        <p:spPr>
          <a:xfrm>
            <a:off x="650875" y="388938"/>
            <a:ext cx="4278313" cy="1652587"/>
          </a:xfrm>
          <a:prstGeom prst="rect">
            <a:avLst/>
          </a:prstGeom>
          <a:noFill/>
          <a:ln>
            <a:noFill/>
          </a:ln>
        </p:spPr>
        <p:txBody>
          <a:bodyPr spcFirstLastPara="1" wrap="square" lIns="50800" tIns="50800" rIns="50800" bIns="50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48"/>
          <p:cNvSpPr txBox="1">
            <a:spLocks noGrp="1"/>
          </p:cNvSpPr>
          <p:nvPr>
            <p:ph type="body" idx="1"/>
          </p:nvPr>
        </p:nvSpPr>
        <p:spPr>
          <a:xfrm>
            <a:off x="5084763" y="388938"/>
            <a:ext cx="7269162" cy="8323262"/>
          </a:xfrm>
          <a:prstGeom prst="rect">
            <a:avLst/>
          </a:prstGeom>
          <a:noFill/>
          <a:ln>
            <a:noFill/>
          </a:ln>
        </p:spPr>
        <p:txBody>
          <a:bodyPr spcFirstLastPara="1" wrap="square" lIns="50800" tIns="50800" rIns="50800" bIns="50800" anchor="t" anchorCtr="0">
            <a:noAutofit/>
          </a:bodyPr>
          <a:lstStyle>
            <a:lvl1pPr marL="457200" lvl="0" indent="-431800" algn="ctr">
              <a:spcBef>
                <a:spcPts val="0"/>
              </a:spcBef>
              <a:spcAft>
                <a:spcPts val="0"/>
              </a:spcAft>
              <a:buClr>
                <a:schemeClr val="dk1"/>
              </a:buClr>
              <a:buSzPts val="3200"/>
              <a:buFont typeface="Comic Sans MS"/>
              <a:buChar char="•"/>
              <a:defRPr sz="3200"/>
            </a:lvl1pPr>
            <a:lvl2pPr marL="914400" lvl="1" indent="-406400" algn="ctr">
              <a:spcBef>
                <a:spcPts val="0"/>
              </a:spcBef>
              <a:spcAft>
                <a:spcPts val="0"/>
              </a:spcAft>
              <a:buClr>
                <a:schemeClr val="dk1"/>
              </a:buClr>
              <a:buSzPts val="2800"/>
              <a:buFont typeface="Comic Sans MS"/>
              <a:buChar char="–"/>
              <a:defRPr sz="2800"/>
            </a:lvl2pPr>
            <a:lvl3pPr marL="1371600" lvl="2" indent="-381000" algn="ctr">
              <a:spcBef>
                <a:spcPts val="0"/>
              </a:spcBef>
              <a:spcAft>
                <a:spcPts val="0"/>
              </a:spcAft>
              <a:buClr>
                <a:schemeClr val="dk1"/>
              </a:buClr>
              <a:buSzPts val="2400"/>
              <a:buFont typeface="Comic Sans MS"/>
              <a:buChar char="•"/>
              <a:defRPr sz="2400"/>
            </a:lvl3pPr>
            <a:lvl4pPr marL="1828800" lvl="3" indent="-355600" algn="ctr">
              <a:spcBef>
                <a:spcPts val="0"/>
              </a:spcBef>
              <a:spcAft>
                <a:spcPts val="0"/>
              </a:spcAft>
              <a:buClr>
                <a:schemeClr val="dk1"/>
              </a:buClr>
              <a:buSzPts val="2000"/>
              <a:buFont typeface="Comic Sans MS"/>
              <a:buChar char="–"/>
              <a:defRPr sz="2000"/>
            </a:lvl4pPr>
            <a:lvl5pPr marL="2286000" lvl="4" indent="-355600" algn="ctr">
              <a:spcBef>
                <a:spcPts val="0"/>
              </a:spcBef>
              <a:spcAft>
                <a:spcPts val="0"/>
              </a:spcAft>
              <a:buClr>
                <a:schemeClr val="dk1"/>
              </a:buClr>
              <a:buSzPts val="2000"/>
              <a:buFont typeface="Comic Sans MS"/>
              <a:buChar char="»"/>
              <a:defRPr sz="2000"/>
            </a:lvl5pPr>
            <a:lvl6pPr marL="2743200" lvl="5" indent="-228600" algn="ctr">
              <a:spcBef>
                <a:spcPts val="0"/>
              </a:spcBef>
              <a:spcAft>
                <a:spcPts val="0"/>
              </a:spcAft>
              <a:buSzPts val="1400"/>
              <a:buNone/>
              <a:defRPr sz="2000"/>
            </a:lvl6pPr>
            <a:lvl7pPr marL="3200400" lvl="6" indent="-228600" algn="ctr">
              <a:spcBef>
                <a:spcPts val="0"/>
              </a:spcBef>
              <a:spcAft>
                <a:spcPts val="0"/>
              </a:spcAft>
              <a:buSzPts val="1400"/>
              <a:buNone/>
              <a:defRPr sz="2000"/>
            </a:lvl7pPr>
            <a:lvl8pPr marL="3657600" lvl="7" indent="-228600" algn="ctr">
              <a:spcBef>
                <a:spcPts val="0"/>
              </a:spcBef>
              <a:spcAft>
                <a:spcPts val="0"/>
              </a:spcAft>
              <a:buSzPts val="1400"/>
              <a:buNone/>
              <a:defRPr sz="2000"/>
            </a:lvl8pPr>
            <a:lvl9pPr marL="4114800" lvl="8" indent="-228600" algn="ctr">
              <a:spcBef>
                <a:spcPts val="0"/>
              </a:spcBef>
              <a:spcAft>
                <a:spcPts val="0"/>
              </a:spcAft>
              <a:buSzPts val="1400"/>
              <a:buNone/>
              <a:defRPr sz="2000"/>
            </a:lvl9pPr>
          </a:lstStyle>
          <a:p>
            <a:endParaRPr/>
          </a:p>
        </p:txBody>
      </p:sp>
      <p:sp>
        <p:nvSpPr>
          <p:cNvPr id="29" name="Google Shape;29;p48"/>
          <p:cNvSpPr txBox="1">
            <a:spLocks noGrp="1"/>
          </p:cNvSpPr>
          <p:nvPr>
            <p:ph type="body" idx="2"/>
          </p:nvPr>
        </p:nvSpPr>
        <p:spPr>
          <a:xfrm>
            <a:off x="650875" y="2041525"/>
            <a:ext cx="4278313" cy="6670675"/>
          </a:xfrm>
          <a:prstGeom prst="rect">
            <a:avLst/>
          </a:prstGeom>
          <a:noFill/>
          <a:ln>
            <a:noFill/>
          </a:ln>
        </p:spPr>
        <p:txBody>
          <a:bodyPr spcFirstLastPara="1" wrap="square" lIns="50800" tIns="50800" rIns="50800" bIns="50800" anchor="t" anchorCtr="0">
            <a:noAutofit/>
          </a:bodyPr>
          <a:lstStyle>
            <a:lvl1pPr marL="457200" lvl="0" indent="-228600" algn="ctr">
              <a:spcBef>
                <a:spcPts val="0"/>
              </a:spcBef>
              <a:spcAft>
                <a:spcPts val="0"/>
              </a:spcAft>
              <a:buClr>
                <a:schemeClr val="dk1"/>
              </a:buClr>
              <a:buSzPts val="1400"/>
              <a:buFont typeface="Comic Sans MS"/>
              <a:buNone/>
              <a:defRPr sz="1400"/>
            </a:lvl1pPr>
            <a:lvl2pPr marL="914400" lvl="1" indent="-228600" algn="ctr">
              <a:spcBef>
                <a:spcPts val="0"/>
              </a:spcBef>
              <a:spcAft>
                <a:spcPts val="0"/>
              </a:spcAft>
              <a:buClr>
                <a:schemeClr val="dk1"/>
              </a:buClr>
              <a:buSzPts val="1200"/>
              <a:buFont typeface="Comic Sans MS"/>
              <a:buNone/>
              <a:defRPr sz="1200"/>
            </a:lvl2pPr>
            <a:lvl3pPr marL="1371600" lvl="2" indent="-228600" algn="ctr">
              <a:spcBef>
                <a:spcPts val="0"/>
              </a:spcBef>
              <a:spcAft>
                <a:spcPts val="0"/>
              </a:spcAft>
              <a:buClr>
                <a:schemeClr val="dk1"/>
              </a:buClr>
              <a:buSzPts val="1000"/>
              <a:buFont typeface="Comic Sans MS"/>
              <a:buNone/>
              <a:defRPr sz="1000"/>
            </a:lvl3pPr>
            <a:lvl4pPr marL="1828800" lvl="3" indent="-228600" algn="ctr">
              <a:spcBef>
                <a:spcPts val="0"/>
              </a:spcBef>
              <a:spcAft>
                <a:spcPts val="0"/>
              </a:spcAft>
              <a:buClr>
                <a:schemeClr val="dk1"/>
              </a:buClr>
              <a:buSzPts val="900"/>
              <a:buFont typeface="Comic Sans MS"/>
              <a:buNone/>
              <a:defRPr sz="900"/>
            </a:lvl4pPr>
            <a:lvl5pPr marL="2286000" lvl="4" indent="-228600" algn="ctr">
              <a:spcBef>
                <a:spcPts val="0"/>
              </a:spcBef>
              <a:spcAft>
                <a:spcPts val="0"/>
              </a:spcAft>
              <a:buClr>
                <a:schemeClr val="dk1"/>
              </a:buClr>
              <a:buSzPts val="900"/>
              <a:buFont typeface="Comic Sans MS"/>
              <a:buNone/>
              <a:defRPr sz="900"/>
            </a:lvl5pPr>
            <a:lvl6pPr marL="2743200" lvl="5" indent="-228600" algn="ctr">
              <a:spcBef>
                <a:spcPts val="0"/>
              </a:spcBef>
              <a:spcAft>
                <a:spcPts val="0"/>
              </a:spcAft>
              <a:buClr>
                <a:schemeClr val="dk1"/>
              </a:buClr>
              <a:buSzPts val="900"/>
              <a:buFont typeface="Comic Sans MS"/>
              <a:buNone/>
              <a:defRPr sz="900"/>
            </a:lvl6pPr>
            <a:lvl7pPr marL="3200400" lvl="6" indent="-228600" algn="ctr">
              <a:spcBef>
                <a:spcPts val="0"/>
              </a:spcBef>
              <a:spcAft>
                <a:spcPts val="0"/>
              </a:spcAft>
              <a:buClr>
                <a:schemeClr val="dk1"/>
              </a:buClr>
              <a:buSzPts val="900"/>
              <a:buFont typeface="Comic Sans MS"/>
              <a:buNone/>
              <a:defRPr sz="900"/>
            </a:lvl7pPr>
            <a:lvl8pPr marL="3657600" lvl="7" indent="-228600" algn="ctr">
              <a:spcBef>
                <a:spcPts val="0"/>
              </a:spcBef>
              <a:spcAft>
                <a:spcPts val="0"/>
              </a:spcAft>
              <a:buClr>
                <a:schemeClr val="dk1"/>
              </a:buClr>
              <a:buSzPts val="900"/>
              <a:buFont typeface="Comic Sans MS"/>
              <a:buNone/>
              <a:defRPr sz="900"/>
            </a:lvl8pPr>
            <a:lvl9pPr marL="4114800" lvl="8" indent="-228600" algn="ctr">
              <a:spcBef>
                <a:spcPts val="0"/>
              </a:spcBef>
              <a:spcAft>
                <a:spcPts val="0"/>
              </a:spcAft>
              <a:buClr>
                <a:schemeClr val="dk1"/>
              </a:buClr>
              <a:buSzPts val="900"/>
              <a:buFont typeface="Comic Sans MS"/>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0"/>
          <p:cNvSpPr txBox="1">
            <a:spLocks noGrp="1"/>
          </p:cNvSpPr>
          <p:nvPr>
            <p:ph type="title"/>
          </p:nvPr>
        </p:nvSpPr>
        <p:spPr>
          <a:xfrm>
            <a:off x="850900" y="1524000"/>
            <a:ext cx="11290300" cy="30734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1"/>
          <p:cNvSpPr txBox="1">
            <a:spLocks noGrp="1"/>
          </p:cNvSpPr>
          <p:nvPr>
            <p:ph type="title"/>
          </p:nvPr>
        </p:nvSpPr>
        <p:spPr>
          <a:xfrm>
            <a:off x="650875" y="390525"/>
            <a:ext cx="11703050" cy="16256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1"/>
          <p:cNvSpPr txBox="1">
            <a:spLocks noGrp="1"/>
          </p:cNvSpPr>
          <p:nvPr>
            <p:ph type="body" idx="1"/>
          </p:nvPr>
        </p:nvSpPr>
        <p:spPr>
          <a:xfrm>
            <a:off x="650875" y="2182813"/>
            <a:ext cx="5745163" cy="909637"/>
          </a:xfrm>
          <a:prstGeom prst="rect">
            <a:avLst/>
          </a:prstGeom>
          <a:noFill/>
          <a:ln>
            <a:noFill/>
          </a:ln>
        </p:spPr>
        <p:txBody>
          <a:bodyPr spcFirstLastPara="1" wrap="square" lIns="50800" tIns="50800" rIns="50800" bIns="50800" anchor="b" anchorCtr="0">
            <a:noAutofit/>
          </a:bodyPr>
          <a:lstStyle>
            <a:lvl1pPr marL="457200" lvl="0" indent="-228600" algn="ctr">
              <a:spcBef>
                <a:spcPts val="0"/>
              </a:spcBef>
              <a:spcAft>
                <a:spcPts val="0"/>
              </a:spcAft>
              <a:buClr>
                <a:schemeClr val="dk1"/>
              </a:buClr>
              <a:buSzPts val="2400"/>
              <a:buFont typeface="Comic Sans MS"/>
              <a:buNone/>
              <a:defRPr sz="2400" b="1"/>
            </a:lvl1pPr>
            <a:lvl2pPr marL="914400" lvl="1" indent="-228600" algn="ctr">
              <a:spcBef>
                <a:spcPts val="0"/>
              </a:spcBef>
              <a:spcAft>
                <a:spcPts val="0"/>
              </a:spcAft>
              <a:buClr>
                <a:schemeClr val="dk1"/>
              </a:buClr>
              <a:buSzPts val="2000"/>
              <a:buFont typeface="Comic Sans MS"/>
              <a:buNone/>
              <a:defRPr sz="2000" b="1"/>
            </a:lvl2pPr>
            <a:lvl3pPr marL="1371600" lvl="2" indent="-228600" algn="ctr">
              <a:spcBef>
                <a:spcPts val="0"/>
              </a:spcBef>
              <a:spcAft>
                <a:spcPts val="0"/>
              </a:spcAft>
              <a:buClr>
                <a:schemeClr val="dk1"/>
              </a:buClr>
              <a:buSzPts val="1800"/>
              <a:buFont typeface="Comic Sans MS"/>
              <a:buNone/>
              <a:defRPr sz="1800" b="1"/>
            </a:lvl3pPr>
            <a:lvl4pPr marL="1828800" lvl="3" indent="-228600" algn="ctr">
              <a:spcBef>
                <a:spcPts val="0"/>
              </a:spcBef>
              <a:spcAft>
                <a:spcPts val="0"/>
              </a:spcAft>
              <a:buClr>
                <a:schemeClr val="dk1"/>
              </a:buClr>
              <a:buSzPts val="1600"/>
              <a:buFont typeface="Comic Sans MS"/>
              <a:buNone/>
              <a:defRPr sz="1600" b="1"/>
            </a:lvl4pPr>
            <a:lvl5pPr marL="2286000" lvl="4" indent="-228600" algn="ctr">
              <a:spcBef>
                <a:spcPts val="0"/>
              </a:spcBef>
              <a:spcAft>
                <a:spcPts val="0"/>
              </a:spcAft>
              <a:buClr>
                <a:schemeClr val="dk1"/>
              </a:buClr>
              <a:buSzPts val="1600"/>
              <a:buFont typeface="Comic Sans MS"/>
              <a:buNone/>
              <a:defRPr sz="1600" b="1"/>
            </a:lvl5pPr>
            <a:lvl6pPr marL="2743200" lvl="5" indent="-228600" algn="ctr">
              <a:spcBef>
                <a:spcPts val="0"/>
              </a:spcBef>
              <a:spcAft>
                <a:spcPts val="0"/>
              </a:spcAft>
              <a:buClr>
                <a:schemeClr val="dk1"/>
              </a:buClr>
              <a:buSzPts val="1600"/>
              <a:buFont typeface="Comic Sans MS"/>
              <a:buNone/>
              <a:defRPr sz="1600" b="1"/>
            </a:lvl6pPr>
            <a:lvl7pPr marL="3200400" lvl="6" indent="-228600" algn="ctr">
              <a:spcBef>
                <a:spcPts val="0"/>
              </a:spcBef>
              <a:spcAft>
                <a:spcPts val="0"/>
              </a:spcAft>
              <a:buClr>
                <a:schemeClr val="dk1"/>
              </a:buClr>
              <a:buSzPts val="1600"/>
              <a:buFont typeface="Comic Sans MS"/>
              <a:buNone/>
              <a:defRPr sz="1600" b="1"/>
            </a:lvl7pPr>
            <a:lvl8pPr marL="3657600" lvl="7" indent="-228600" algn="ctr">
              <a:spcBef>
                <a:spcPts val="0"/>
              </a:spcBef>
              <a:spcAft>
                <a:spcPts val="0"/>
              </a:spcAft>
              <a:buClr>
                <a:schemeClr val="dk1"/>
              </a:buClr>
              <a:buSzPts val="1600"/>
              <a:buFont typeface="Comic Sans MS"/>
              <a:buNone/>
              <a:defRPr sz="1600" b="1"/>
            </a:lvl8pPr>
            <a:lvl9pPr marL="4114800" lvl="8" indent="-228600" algn="ctr">
              <a:spcBef>
                <a:spcPts val="0"/>
              </a:spcBef>
              <a:spcAft>
                <a:spcPts val="0"/>
              </a:spcAft>
              <a:buClr>
                <a:schemeClr val="dk1"/>
              </a:buClr>
              <a:buSzPts val="1600"/>
              <a:buFont typeface="Comic Sans MS"/>
              <a:buNone/>
              <a:defRPr sz="1600" b="1"/>
            </a:lvl9pPr>
          </a:lstStyle>
          <a:p>
            <a:endParaRPr/>
          </a:p>
        </p:txBody>
      </p:sp>
      <p:sp>
        <p:nvSpPr>
          <p:cNvPr id="36" name="Google Shape;36;p51"/>
          <p:cNvSpPr txBox="1">
            <a:spLocks noGrp="1"/>
          </p:cNvSpPr>
          <p:nvPr>
            <p:ph type="body" idx="2"/>
          </p:nvPr>
        </p:nvSpPr>
        <p:spPr>
          <a:xfrm>
            <a:off x="650875" y="3092450"/>
            <a:ext cx="5745163" cy="5619750"/>
          </a:xfrm>
          <a:prstGeom prst="rect">
            <a:avLst/>
          </a:prstGeom>
          <a:noFill/>
          <a:ln>
            <a:noFill/>
          </a:ln>
        </p:spPr>
        <p:txBody>
          <a:bodyPr spcFirstLastPara="1" wrap="square" lIns="50800" tIns="50800" rIns="50800" bIns="50800" anchor="t" anchorCtr="0">
            <a:noAutofit/>
          </a:bodyPr>
          <a:lstStyle>
            <a:lvl1pPr marL="457200" lvl="0" indent="-381000" algn="ctr">
              <a:spcBef>
                <a:spcPts val="0"/>
              </a:spcBef>
              <a:spcAft>
                <a:spcPts val="0"/>
              </a:spcAft>
              <a:buClr>
                <a:schemeClr val="dk1"/>
              </a:buClr>
              <a:buSzPts val="2400"/>
              <a:buFont typeface="Comic Sans MS"/>
              <a:buChar char="•"/>
              <a:defRPr sz="2400"/>
            </a:lvl1pPr>
            <a:lvl2pPr marL="914400" lvl="1" indent="-355600" algn="ctr">
              <a:spcBef>
                <a:spcPts val="0"/>
              </a:spcBef>
              <a:spcAft>
                <a:spcPts val="0"/>
              </a:spcAft>
              <a:buClr>
                <a:schemeClr val="dk1"/>
              </a:buClr>
              <a:buSzPts val="2000"/>
              <a:buFont typeface="Comic Sans MS"/>
              <a:buChar char="–"/>
              <a:defRPr sz="2000"/>
            </a:lvl2pPr>
            <a:lvl3pPr marL="1371600" lvl="2" indent="-342900" algn="ctr">
              <a:spcBef>
                <a:spcPts val="0"/>
              </a:spcBef>
              <a:spcAft>
                <a:spcPts val="0"/>
              </a:spcAft>
              <a:buClr>
                <a:schemeClr val="dk1"/>
              </a:buClr>
              <a:buSzPts val="1800"/>
              <a:buFont typeface="Comic Sans MS"/>
              <a:buChar char="•"/>
              <a:defRPr sz="1800"/>
            </a:lvl3pPr>
            <a:lvl4pPr marL="1828800" lvl="3" indent="-330200" algn="ctr">
              <a:spcBef>
                <a:spcPts val="0"/>
              </a:spcBef>
              <a:spcAft>
                <a:spcPts val="0"/>
              </a:spcAft>
              <a:buClr>
                <a:schemeClr val="dk1"/>
              </a:buClr>
              <a:buSzPts val="1600"/>
              <a:buFont typeface="Comic Sans MS"/>
              <a:buChar char="–"/>
              <a:defRPr sz="1600"/>
            </a:lvl4pPr>
            <a:lvl5pPr marL="2286000" lvl="4" indent="-330200" algn="ctr">
              <a:spcBef>
                <a:spcPts val="0"/>
              </a:spcBef>
              <a:spcAft>
                <a:spcPts val="0"/>
              </a:spcAft>
              <a:buClr>
                <a:schemeClr val="dk1"/>
              </a:buClr>
              <a:buSzPts val="1600"/>
              <a:buFont typeface="Comic Sans MS"/>
              <a:buChar char="»"/>
              <a:defRPr sz="1600"/>
            </a:lvl5pPr>
            <a:lvl6pPr marL="2743200" lvl="5" indent="-228600" algn="ctr">
              <a:spcBef>
                <a:spcPts val="0"/>
              </a:spcBef>
              <a:spcAft>
                <a:spcPts val="0"/>
              </a:spcAft>
              <a:buSzPts val="1400"/>
              <a:buNone/>
              <a:defRPr sz="1600"/>
            </a:lvl6pPr>
            <a:lvl7pPr marL="3200400" lvl="6" indent="-228600" algn="ctr">
              <a:spcBef>
                <a:spcPts val="0"/>
              </a:spcBef>
              <a:spcAft>
                <a:spcPts val="0"/>
              </a:spcAft>
              <a:buSzPts val="1400"/>
              <a:buNone/>
              <a:defRPr sz="1600"/>
            </a:lvl7pPr>
            <a:lvl8pPr marL="3657600" lvl="7" indent="-228600" algn="ctr">
              <a:spcBef>
                <a:spcPts val="0"/>
              </a:spcBef>
              <a:spcAft>
                <a:spcPts val="0"/>
              </a:spcAft>
              <a:buSzPts val="1400"/>
              <a:buNone/>
              <a:defRPr sz="1600"/>
            </a:lvl8pPr>
            <a:lvl9pPr marL="4114800" lvl="8" indent="-228600" algn="ctr">
              <a:spcBef>
                <a:spcPts val="0"/>
              </a:spcBef>
              <a:spcAft>
                <a:spcPts val="0"/>
              </a:spcAft>
              <a:buSzPts val="1400"/>
              <a:buNone/>
              <a:defRPr sz="1600"/>
            </a:lvl9pPr>
          </a:lstStyle>
          <a:p>
            <a:endParaRPr/>
          </a:p>
        </p:txBody>
      </p:sp>
      <p:sp>
        <p:nvSpPr>
          <p:cNvPr id="37" name="Google Shape;37;p51"/>
          <p:cNvSpPr txBox="1">
            <a:spLocks noGrp="1"/>
          </p:cNvSpPr>
          <p:nvPr>
            <p:ph type="body" idx="3"/>
          </p:nvPr>
        </p:nvSpPr>
        <p:spPr>
          <a:xfrm>
            <a:off x="6605588" y="2182813"/>
            <a:ext cx="5748337" cy="909637"/>
          </a:xfrm>
          <a:prstGeom prst="rect">
            <a:avLst/>
          </a:prstGeom>
          <a:noFill/>
          <a:ln>
            <a:noFill/>
          </a:ln>
        </p:spPr>
        <p:txBody>
          <a:bodyPr spcFirstLastPara="1" wrap="square" lIns="50800" tIns="50800" rIns="50800" bIns="50800" anchor="b" anchorCtr="0">
            <a:noAutofit/>
          </a:bodyPr>
          <a:lstStyle>
            <a:lvl1pPr marL="457200" lvl="0" indent="-228600" algn="ctr">
              <a:spcBef>
                <a:spcPts val="0"/>
              </a:spcBef>
              <a:spcAft>
                <a:spcPts val="0"/>
              </a:spcAft>
              <a:buClr>
                <a:schemeClr val="dk1"/>
              </a:buClr>
              <a:buSzPts val="2400"/>
              <a:buFont typeface="Comic Sans MS"/>
              <a:buNone/>
              <a:defRPr sz="2400" b="1"/>
            </a:lvl1pPr>
            <a:lvl2pPr marL="914400" lvl="1" indent="-228600" algn="ctr">
              <a:spcBef>
                <a:spcPts val="0"/>
              </a:spcBef>
              <a:spcAft>
                <a:spcPts val="0"/>
              </a:spcAft>
              <a:buClr>
                <a:schemeClr val="dk1"/>
              </a:buClr>
              <a:buSzPts val="2000"/>
              <a:buFont typeface="Comic Sans MS"/>
              <a:buNone/>
              <a:defRPr sz="2000" b="1"/>
            </a:lvl2pPr>
            <a:lvl3pPr marL="1371600" lvl="2" indent="-228600" algn="ctr">
              <a:spcBef>
                <a:spcPts val="0"/>
              </a:spcBef>
              <a:spcAft>
                <a:spcPts val="0"/>
              </a:spcAft>
              <a:buClr>
                <a:schemeClr val="dk1"/>
              </a:buClr>
              <a:buSzPts val="1800"/>
              <a:buFont typeface="Comic Sans MS"/>
              <a:buNone/>
              <a:defRPr sz="1800" b="1"/>
            </a:lvl3pPr>
            <a:lvl4pPr marL="1828800" lvl="3" indent="-228600" algn="ctr">
              <a:spcBef>
                <a:spcPts val="0"/>
              </a:spcBef>
              <a:spcAft>
                <a:spcPts val="0"/>
              </a:spcAft>
              <a:buClr>
                <a:schemeClr val="dk1"/>
              </a:buClr>
              <a:buSzPts val="1600"/>
              <a:buFont typeface="Comic Sans MS"/>
              <a:buNone/>
              <a:defRPr sz="1600" b="1"/>
            </a:lvl4pPr>
            <a:lvl5pPr marL="2286000" lvl="4" indent="-228600" algn="ctr">
              <a:spcBef>
                <a:spcPts val="0"/>
              </a:spcBef>
              <a:spcAft>
                <a:spcPts val="0"/>
              </a:spcAft>
              <a:buClr>
                <a:schemeClr val="dk1"/>
              </a:buClr>
              <a:buSzPts val="1600"/>
              <a:buFont typeface="Comic Sans MS"/>
              <a:buNone/>
              <a:defRPr sz="1600" b="1"/>
            </a:lvl5pPr>
            <a:lvl6pPr marL="2743200" lvl="5" indent="-228600" algn="ctr">
              <a:spcBef>
                <a:spcPts val="0"/>
              </a:spcBef>
              <a:spcAft>
                <a:spcPts val="0"/>
              </a:spcAft>
              <a:buClr>
                <a:schemeClr val="dk1"/>
              </a:buClr>
              <a:buSzPts val="1600"/>
              <a:buFont typeface="Comic Sans MS"/>
              <a:buNone/>
              <a:defRPr sz="1600" b="1"/>
            </a:lvl6pPr>
            <a:lvl7pPr marL="3200400" lvl="6" indent="-228600" algn="ctr">
              <a:spcBef>
                <a:spcPts val="0"/>
              </a:spcBef>
              <a:spcAft>
                <a:spcPts val="0"/>
              </a:spcAft>
              <a:buClr>
                <a:schemeClr val="dk1"/>
              </a:buClr>
              <a:buSzPts val="1600"/>
              <a:buFont typeface="Comic Sans MS"/>
              <a:buNone/>
              <a:defRPr sz="1600" b="1"/>
            </a:lvl7pPr>
            <a:lvl8pPr marL="3657600" lvl="7" indent="-228600" algn="ctr">
              <a:spcBef>
                <a:spcPts val="0"/>
              </a:spcBef>
              <a:spcAft>
                <a:spcPts val="0"/>
              </a:spcAft>
              <a:buClr>
                <a:schemeClr val="dk1"/>
              </a:buClr>
              <a:buSzPts val="1600"/>
              <a:buFont typeface="Comic Sans MS"/>
              <a:buNone/>
              <a:defRPr sz="1600" b="1"/>
            </a:lvl8pPr>
            <a:lvl9pPr marL="4114800" lvl="8" indent="-228600" algn="ctr">
              <a:spcBef>
                <a:spcPts val="0"/>
              </a:spcBef>
              <a:spcAft>
                <a:spcPts val="0"/>
              </a:spcAft>
              <a:buClr>
                <a:schemeClr val="dk1"/>
              </a:buClr>
              <a:buSzPts val="1600"/>
              <a:buFont typeface="Comic Sans MS"/>
              <a:buNone/>
              <a:defRPr sz="1600" b="1"/>
            </a:lvl9pPr>
          </a:lstStyle>
          <a:p>
            <a:endParaRPr/>
          </a:p>
        </p:txBody>
      </p:sp>
      <p:sp>
        <p:nvSpPr>
          <p:cNvPr id="38" name="Google Shape;38;p51"/>
          <p:cNvSpPr txBox="1">
            <a:spLocks noGrp="1"/>
          </p:cNvSpPr>
          <p:nvPr>
            <p:ph type="body" idx="4"/>
          </p:nvPr>
        </p:nvSpPr>
        <p:spPr>
          <a:xfrm>
            <a:off x="6605588" y="3092450"/>
            <a:ext cx="5748337" cy="5619750"/>
          </a:xfrm>
          <a:prstGeom prst="rect">
            <a:avLst/>
          </a:prstGeom>
          <a:noFill/>
          <a:ln>
            <a:noFill/>
          </a:ln>
        </p:spPr>
        <p:txBody>
          <a:bodyPr spcFirstLastPara="1" wrap="square" lIns="50800" tIns="50800" rIns="50800" bIns="50800" anchor="t" anchorCtr="0">
            <a:noAutofit/>
          </a:bodyPr>
          <a:lstStyle>
            <a:lvl1pPr marL="457200" lvl="0" indent="-381000" algn="ctr">
              <a:spcBef>
                <a:spcPts val="0"/>
              </a:spcBef>
              <a:spcAft>
                <a:spcPts val="0"/>
              </a:spcAft>
              <a:buClr>
                <a:schemeClr val="dk1"/>
              </a:buClr>
              <a:buSzPts val="2400"/>
              <a:buFont typeface="Comic Sans MS"/>
              <a:buChar char="•"/>
              <a:defRPr sz="2400"/>
            </a:lvl1pPr>
            <a:lvl2pPr marL="914400" lvl="1" indent="-355600" algn="ctr">
              <a:spcBef>
                <a:spcPts val="0"/>
              </a:spcBef>
              <a:spcAft>
                <a:spcPts val="0"/>
              </a:spcAft>
              <a:buClr>
                <a:schemeClr val="dk1"/>
              </a:buClr>
              <a:buSzPts val="2000"/>
              <a:buFont typeface="Comic Sans MS"/>
              <a:buChar char="–"/>
              <a:defRPr sz="2000"/>
            </a:lvl2pPr>
            <a:lvl3pPr marL="1371600" lvl="2" indent="-342900" algn="ctr">
              <a:spcBef>
                <a:spcPts val="0"/>
              </a:spcBef>
              <a:spcAft>
                <a:spcPts val="0"/>
              </a:spcAft>
              <a:buClr>
                <a:schemeClr val="dk1"/>
              </a:buClr>
              <a:buSzPts val="1800"/>
              <a:buFont typeface="Comic Sans MS"/>
              <a:buChar char="•"/>
              <a:defRPr sz="1800"/>
            </a:lvl3pPr>
            <a:lvl4pPr marL="1828800" lvl="3" indent="-330200" algn="ctr">
              <a:spcBef>
                <a:spcPts val="0"/>
              </a:spcBef>
              <a:spcAft>
                <a:spcPts val="0"/>
              </a:spcAft>
              <a:buClr>
                <a:schemeClr val="dk1"/>
              </a:buClr>
              <a:buSzPts val="1600"/>
              <a:buFont typeface="Comic Sans MS"/>
              <a:buChar char="–"/>
              <a:defRPr sz="1600"/>
            </a:lvl4pPr>
            <a:lvl5pPr marL="2286000" lvl="4" indent="-330200" algn="ctr">
              <a:spcBef>
                <a:spcPts val="0"/>
              </a:spcBef>
              <a:spcAft>
                <a:spcPts val="0"/>
              </a:spcAft>
              <a:buClr>
                <a:schemeClr val="dk1"/>
              </a:buClr>
              <a:buSzPts val="1600"/>
              <a:buFont typeface="Comic Sans MS"/>
              <a:buChar char="»"/>
              <a:defRPr sz="1600"/>
            </a:lvl5pPr>
            <a:lvl6pPr marL="2743200" lvl="5" indent="-228600" algn="ctr">
              <a:spcBef>
                <a:spcPts val="0"/>
              </a:spcBef>
              <a:spcAft>
                <a:spcPts val="0"/>
              </a:spcAft>
              <a:buSzPts val="1400"/>
              <a:buNone/>
              <a:defRPr sz="1600"/>
            </a:lvl6pPr>
            <a:lvl7pPr marL="3200400" lvl="6" indent="-228600" algn="ctr">
              <a:spcBef>
                <a:spcPts val="0"/>
              </a:spcBef>
              <a:spcAft>
                <a:spcPts val="0"/>
              </a:spcAft>
              <a:buSzPts val="1400"/>
              <a:buNone/>
              <a:defRPr sz="1600"/>
            </a:lvl7pPr>
            <a:lvl8pPr marL="3657600" lvl="7" indent="-228600" algn="ctr">
              <a:spcBef>
                <a:spcPts val="0"/>
              </a:spcBef>
              <a:spcAft>
                <a:spcPts val="0"/>
              </a:spcAft>
              <a:buSzPts val="1400"/>
              <a:buNone/>
              <a:defRPr sz="1600"/>
            </a:lvl8pPr>
            <a:lvl9pPr marL="4114800" lvl="8" indent="-228600" algn="ctr">
              <a:spcBef>
                <a:spcPts val="0"/>
              </a:spcBef>
              <a:spcAft>
                <a:spcPts val="0"/>
              </a:spcAft>
              <a:buSzPts val="14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2"/>
          <p:cNvSpPr txBox="1">
            <a:spLocks noGrp="1"/>
          </p:cNvSpPr>
          <p:nvPr>
            <p:ph type="title"/>
          </p:nvPr>
        </p:nvSpPr>
        <p:spPr>
          <a:xfrm>
            <a:off x="850900" y="1524000"/>
            <a:ext cx="11290300" cy="3073400"/>
          </a:xfrm>
          <a:prstGeom prst="rect">
            <a:avLst/>
          </a:prstGeom>
          <a:noFill/>
          <a:ln>
            <a:noFill/>
          </a:ln>
        </p:spPr>
        <p:txBody>
          <a:bodyPr spcFirstLastPara="1" wrap="square" lIns="50800" tIns="50800" rIns="50800" bIns="508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52"/>
          <p:cNvSpPr txBox="1">
            <a:spLocks noGrp="1"/>
          </p:cNvSpPr>
          <p:nvPr>
            <p:ph type="body" idx="1"/>
          </p:nvPr>
        </p:nvSpPr>
        <p:spPr>
          <a:xfrm>
            <a:off x="850900" y="5156200"/>
            <a:ext cx="5568950" cy="2324100"/>
          </a:xfrm>
          <a:prstGeom prst="rect">
            <a:avLst/>
          </a:prstGeom>
          <a:noFill/>
          <a:ln>
            <a:noFill/>
          </a:ln>
        </p:spPr>
        <p:txBody>
          <a:bodyPr spcFirstLastPara="1" wrap="square" lIns="50800" tIns="50800" rIns="50800" bIns="50800" anchor="t" anchorCtr="0">
            <a:noAutofit/>
          </a:bodyPr>
          <a:lstStyle>
            <a:lvl1pPr marL="457200" lvl="0" indent="-406400" algn="ctr">
              <a:spcBef>
                <a:spcPts val="0"/>
              </a:spcBef>
              <a:spcAft>
                <a:spcPts val="0"/>
              </a:spcAft>
              <a:buClr>
                <a:schemeClr val="dk1"/>
              </a:buClr>
              <a:buSzPts val="2800"/>
              <a:buFont typeface="Comic Sans MS"/>
              <a:buChar char="•"/>
              <a:defRPr sz="2800"/>
            </a:lvl1pPr>
            <a:lvl2pPr marL="914400" lvl="1" indent="-381000" algn="ctr">
              <a:spcBef>
                <a:spcPts val="0"/>
              </a:spcBef>
              <a:spcAft>
                <a:spcPts val="0"/>
              </a:spcAft>
              <a:buClr>
                <a:schemeClr val="dk1"/>
              </a:buClr>
              <a:buSzPts val="2400"/>
              <a:buFont typeface="Comic Sans MS"/>
              <a:buChar char="–"/>
              <a:defRPr sz="2400"/>
            </a:lvl2pPr>
            <a:lvl3pPr marL="1371600" lvl="2" indent="-355600" algn="ctr">
              <a:spcBef>
                <a:spcPts val="0"/>
              </a:spcBef>
              <a:spcAft>
                <a:spcPts val="0"/>
              </a:spcAft>
              <a:buClr>
                <a:schemeClr val="dk1"/>
              </a:buClr>
              <a:buSzPts val="2000"/>
              <a:buFont typeface="Comic Sans MS"/>
              <a:buChar char="•"/>
              <a:defRPr sz="2000"/>
            </a:lvl3pPr>
            <a:lvl4pPr marL="1828800" lvl="3" indent="-342900" algn="ctr">
              <a:spcBef>
                <a:spcPts val="0"/>
              </a:spcBef>
              <a:spcAft>
                <a:spcPts val="0"/>
              </a:spcAft>
              <a:buClr>
                <a:schemeClr val="dk1"/>
              </a:buClr>
              <a:buSzPts val="1800"/>
              <a:buFont typeface="Comic Sans MS"/>
              <a:buChar char="–"/>
              <a:defRPr sz="1800"/>
            </a:lvl4pPr>
            <a:lvl5pPr marL="2286000" lvl="4" indent="-342900" algn="ctr">
              <a:spcBef>
                <a:spcPts val="0"/>
              </a:spcBef>
              <a:spcAft>
                <a:spcPts val="0"/>
              </a:spcAft>
              <a:buClr>
                <a:schemeClr val="dk1"/>
              </a:buClr>
              <a:buSzPts val="1800"/>
              <a:buFont typeface="Comic Sans MS"/>
              <a:buChar char="»"/>
              <a:defRPr sz="1800"/>
            </a:lvl5pPr>
            <a:lvl6pPr marL="2743200" lvl="5" indent="-228600" algn="ctr">
              <a:spcBef>
                <a:spcPts val="0"/>
              </a:spcBef>
              <a:spcAft>
                <a:spcPts val="0"/>
              </a:spcAft>
              <a:buSzPts val="1400"/>
              <a:buNone/>
              <a:defRPr sz="1800"/>
            </a:lvl6pPr>
            <a:lvl7pPr marL="3200400" lvl="6" indent="-228600" algn="ctr">
              <a:spcBef>
                <a:spcPts val="0"/>
              </a:spcBef>
              <a:spcAft>
                <a:spcPts val="0"/>
              </a:spcAft>
              <a:buSzPts val="1400"/>
              <a:buNone/>
              <a:defRPr sz="1800"/>
            </a:lvl7pPr>
            <a:lvl8pPr marL="3657600" lvl="7" indent="-228600" algn="ctr">
              <a:spcBef>
                <a:spcPts val="0"/>
              </a:spcBef>
              <a:spcAft>
                <a:spcPts val="0"/>
              </a:spcAft>
              <a:buSzPts val="1400"/>
              <a:buNone/>
              <a:defRPr sz="1800"/>
            </a:lvl8pPr>
            <a:lvl9pPr marL="4114800" lvl="8" indent="-228600" algn="ctr">
              <a:spcBef>
                <a:spcPts val="0"/>
              </a:spcBef>
              <a:spcAft>
                <a:spcPts val="0"/>
              </a:spcAft>
              <a:buSzPts val="1400"/>
              <a:buNone/>
              <a:defRPr sz="1800"/>
            </a:lvl9pPr>
          </a:lstStyle>
          <a:p>
            <a:endParaRPr/>
          </a:p>
        </p:txBody>
      </p:sp>
      <p:sp>
        <p:nvSpPr>
          <p:cNvPr id="42" name="Google Shape;42;p52"/>
          <p:cNvSpPr txBox="1">
            <a:spLocks noGrp="1"/>
          </p:cNvSpPr>
          <p:nvPr>
            <p:ph type="body" idx="2"/>
          </p:nvPr>
        </p:nvSpPr>
        <p:spPr>
          <a:xfrm>
            <a:off x="6572250" y="5156200"/>
            <a:ext cx="5568950" cy="2324100"/>
          </a:xfrm>
          <a:prstGeom prst="rect">
            <a:avLst/>
          </a:prstGeom>
          <a:noFill/>
          <a:ln>
            <a:noFill/>
          </a:ln>
        </p:spPr>
        <p:txBody>
          <a:bodyPr spcFirstLastPara="1" wrap="square" lIns="50800" tIns="50800" rIns="50800" bIns="50800" anchor="t" anchorCtr="0">
            <a:noAutofit/>
          </a:bodyPr>
          <a:lstStyle>
            <a:lvl1pPr marL="457200" lvl="0" indent="-406400" algn="ctr">
              <a:spcBef>
                <a:spcPts val="0"/>
              </a:spcBef>
              <a:spcAft>
                <a:spcPts val="0"/>
              </a:spcAft>
              <a:buClr>
                <a:schemeClr val="dk1"/>
              </a:buClr>
              <a:buSzPts val="2800"/>
              <a:buFont typeface="Comic Sans MS"/>
              <a:buChar char="•"/>
              <a:defRPr sz="2800"/>
            </a:lvl1pPr>
            <a:lvl2pPr marL="914400" lvl="1" indent="-381000" algn="ctr">
              <a:spcBef>
                <a:spcPts val="0"/>
              </a:spcBef>
              <a:spcAft>
                <a:spcPts val="0"/>
              </a:spcAft>
              <a:buClr>
                <a:schemeClr val="dk1"/>
              </a:buClr>
              <a:buSzPts val="2400"/>
              <a:buFont typeface="Comic Sans MS"/>
              <a:buChar char="–"/>
              <a:defRPr sz="2400"/>
            </a:lvl2pPr>
            <a:lvl3pPr marL="1371600" lvl="2" indent="-355600" algn="ctr">
              <a:spcBef>
                <a:spcPts val="0"/>
              </a:spcBef>
              <a:spcAft>
                <a:spcPts val="0"/>
              </a:spcAft>
              <a:buClr>
                <a:schemeClr val="dk1"/>
              </a:buClr>
              <a:buSzPts val="2000"/>
              <a:buFont typeface="Comic Sans MS"/>
              <a:buChar char="•"/>
              <a:defRPr sz="2000"/>
            </a:lvl3pPr>
            <a:lvl4pPr marL="1828800" lvl="3" indent="-342900" algn="ctr">
              <a:spcBef>
                <a:spcPts val="0"/>
              </a:spcBef>
              <a:spcAft>
                <a:spcPts val="0"/>
              </a:spcAft>
              <a:buClr>
                <a:schemeClr val="dk1"/>
              </a:buClr>
              <a:buSzPts val="1800"/>
              <a:buFont typeface="Comic Sans MS"/>
              <a:buChar char="–"/>
              <a:defRPr sz="1800"/>
            </a:lvl4pPr>
            <a:lvl5pPr marL="2286000" lvl="4" indent="-342900" algn="ctr">
              <a:spcBef>
                <a:spcPts val="0"/>
              </a:spcBef>
              <a:spcAft>
                <a:spcPts val="0"/>
              </a:spcAft>
              <a:buClr>
                <a:schemeClr val="dk1"/>
              </a:buClr>
              <a:buSzPts val="1800"/>
              <a:buFont typeface="Comic Sans MS"/>
              <a:buChar char="»"/>
              <a:defRPr sz="1800"/>
            </a:lvl5pPr>
            <a:lvl6pPr marL="2743200" lvl="5" indent="-228600" algn="ctr">
              <a:spcBef>
                <a:spcPts val="0"/>
              </a:spcBef>
              <a:spcAft>
                <a:spcPts val="0"/>
              </a:spcAft>
              <a:buSzPts val="1400"/>
              <a:buNone/>
              <a:defRPr sz="1800"/>
            </a:lvl6pPr>
            <a:lvl7pPr marL="3200400" lvl="6" indent="-228600" algn="ctr">
              <a:spcBef>
                <a:spcPts val="0"/>
              </a:spcBef>
              <a:spcAft>
                <a:spcPts val="0"/>
              </a:spcAft>
              <a:buSzPts val="1400"/>
              <a:buNone/>
              <a:defRPr sz="1800"/>
            </a:lvl7pPr>
            <a:lvl8pPr marL="3657600" lvl="7" indent="-228600" algn="ctr">
              <a:spcBef>
                <a:spcPts val="0"/>
              </a:spcBef>
              <a:spcAft>
                <a:spcPts val="0"/>
              </a:spcAft>
              <a:buSzPts val="1400"/>
              <a:buNone/>
              <a:defRPr sz="1800"/>
            </a:lvl8pPr>
            <a:lvl9pPr marL="4114800" lvl="8" indent="-228600" algn="ctr">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50900" y="1524000"/>
            <a:ext cx="11290300" cy="3073400"/>
          </a:xfrm>
          <a:prstGeom prst="rect">
            <a:avLst/>
          </a:prstGeom>
          <a:noFill/>
          <a:ln>
            <a:noFill/>
          </a:ln>
        </p:spPr>
        <p:txBody>
          <a:bodyPr spcFirstLastPara="1" wrap="square" lIns="50800" tIns="50800" rIns="50800" bIns="50800" anchor="b" anchorCtr="0">
            <a:noAutofit/>
          </a:bodyPr>
          <a:lstStyle>
            <a:lvl1pPr marR="0" lvl="0"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1pPr>
            <a:lvl2pPr marR="0" lvl="1"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2pPr>
            <a:lvl3pPr marR="0" lvl="2"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3pPr>
            <a:lvl4pPr marR="0" lvl="3"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4pPr>
            <a:lvl5pPr marR="0" lvl="4"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5pPr>
            <a:lvl6pPr marR="0" lvl="5"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6pPr>
            <a:lvl7pPr marR="0" lvl="6"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7pPr>
            <a:lvl8pPr marR="0" lvl="7"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8pPr>
            <a:lvl9pPr marR="0" lvl="8"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9pPr>
          </a:lstStyle>
          <a:p>
            <a:endParaRPr/>
          </a:p>
        </p:txBody>
      </p:sp>
      <p:sp>
        <p:nvSpPr>
          <p:cNvPr id="11" name="Google Shape;11;p41"/>
          <p:cNvSpPr txBox="1">
            <a:spLocks noGrp="1"/>
          </p:cNvSpPr>
          <p:nvPr>
            <p:ph type="body" idx="1"/>
          </p:nvPr>
        </p:nvSpPr>
        <p:spPr>
          <a:xfrm>
            <a:off x="850900" y="5156200"/>
            <a:ext cx="11290300" cy="2324100"/>
          </a:xfrm>
          <a:prstGeom prst="rect">
            <a:avLst/>
          </a:prstGeom>
          <a:noFill/>
          <a:ln>
            <a:noFill/>
          </a:ln>
        </p:spPr>
        <p:txBody>
          <a:bodyPr spcFirstLastPara="1" wrap="square" lIns="50800" tIns="50800" rIns="50800" bIns="50800" anchor="t" anchorCtr="0">
            <a:noAutofit/>
          </a:bodyPr>
          <a:lstStyle>
            <a:lvl1pPr marL="457200" marR="0" lvl="0" indent="-406400" algn="ctr" rtl="0">
              <a:spcBef>
                <a:spcPts val="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1pPr>
            <a:lvl2pPr marL="914400" marR="0" lvl="1" indent="-406400" algn="ctr" rtl="0">
              <a:spcBef>
                <a:spcPts val="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2pPr>
            <a:lvl3pPr marL="1371600" marR="0" lvl="2" indent="-406400" algn="ctr" rtl="0">
              <a:spcBef>
                <a:spcPts val="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3pPr>
            <a:lvl4pPr marL="1828800" marR="0" lvl="3" indent="-406400" algn="ctr" rtl="0">
              <a:spcBef>
                <a:spcPts val="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4pPr>
            <a:lvl5pPr marL="2286000" marR="0" lvl="4" indent="-406400" algn="ctr" rtl="0">
              <a:spcBef>
                <a:spcPts val="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5pPr>
            <a:lvl6pPr marL="2743200" marR="0" lvl="5" indent="-228600" algn="ctr" rtl="0">
              <a:spcBef>
                <a:spcPts val="0"/>
              </a:spcBef>
              <a:spcAft>
                <a:spcPts val="0"/>
              </a:spcAft>
              <a:buSzPts val="1400"/>
              <a:buNone/>
              <a:defRPr sz="2800" b="0" i="0" u="none" strike="noStrike" cap="none">
                <a:solidFill>
                  <a:schemeClr val="dk1"/>
                </a:solidFill>
                <a:latin typeface="Comic Sans MS"/>
                <a:ea typeface="Comic Sans MS"/>
                <a:cs typeface="Comic Sans MS"/>
                <a:sym typeface="Comic Sans MS"/>
              </a:defRPr>
            </a:lvl6pPr>
            <a:lvl7pPr marL="3200400" marR="0" lvl="6" indent="-228600" algn="ctr" rtl="0">
              <a:spcBef>
                <a:spcPts val="0"/>
              </a:spcBef>
              <a:spcAft>
                <a:spcPts val="0"/>
              </a:spcAft>
              <a:buSzPts val="1400"/>
              <a:buNone/>
              <a:defRPr sz="2800" b="0" i="0" u="none" strike="noStrike" cap="none">
                <a:solidFill>
                  <a:schemeClr val="dk1"/>
                </a:solidFill>
                <a:latin typeface="Comic Sans MS"/>
                <a:ea typeface="Comic Sans MS"/>
                <a:cs typeface="Comic Sans MS"/>
                <a:sym typeface="Comic Sans MS"/>
              </a:defRPr>
            </a:lvl7pPr>
            <a:lvl8pPr marL="3657600" marR="0" lvl="7" indent="-228600" algn="ctr" rtl="0">
              <a:spcBef>
                <a:spcPts val="0"/>
              </a:spcBef>
              <a:spcAft>
                <a:spcPts val="0"/>
              </a:spcAft>
              <a:buSzPts val="1400"/>
              <a:buNone/>
              <a:defRPr sz="2800" b="0" i="0" u="none" strike="noStrike" cap="none">
                <a:solidFill>
                  <a:schemeClr val="dk1"/>
                </a:solidFill>
                <a:latin typeface="Comic Sans MS"/>
                <a:ea typeface="Comic Sans MS"/>
                <a:cs typeface="Comic Sans MS"/>
                <a:sym typeface="Comic Sans MS"/>
              </a:defRPr>
            </a:lvl8pPr>
            <a:lvl9pPr marL="4114800" marR="0" lvl="8" indent="-228600" algn="ctr" rtl="0">
              <a:spcBef>
                <a:spcPts val="0"/>
              </a:spcBef>
              <a:spcAft>
                <a:spcPts val="0"/>
              </a:spcAft>
              <a:buSzPts val="1400"/>
              <a:buNone/>
              <a:defRPr sz="2800" b="0" i="0" u="none" strike="noStrike" cap="none">
                <a:solidFill>
                  <a:schemeClr val="dk1"/>
                </a:solidFill>
                <a:latin typeface="Comic Sans MS"/>
                <a:ea typeface="Comic Sans MS"/>
                <a:cs typeface="Comic Sans MS"/>
                <a:sym typeface="Comic Sans MS"/>
              </a:defRPr>
            </a:lvl9pPr>
          </a:lstStyle>
          <a:p>
            <a:endParaRPr/>
          </a:p>
        </p:txBody>
      </p:sp>
      <p:pic>
        <p:nvPicPr>
          <p:cNvPr id="12" name="Google Shape;12;p41"/>
          <p:cNvPicPr preferRelativeResize="0"/>
          <p:nvPr/>
        </p:nvPicPr>
        <p:blipFill rotWithShape="1">
          <a:blip r:embed="rId14">
            <a:alphaModFix/>
          </a:blip>
          <a:srcRect/>
          <a:stretch/>
        </p:blipFill>
        <p:spPr>
          <a:xfrm>
            <a:off x="0" y="4584700"/>
            <a:ext cx="12433300" cy="482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lvl1pPr marR="0" lvl="0"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1pPr>
            <a:lvl2pPr marR="0" lvl="1"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2pPr>
            <a:lvl3pPr marR="0" lvl="2"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3pPr>
            <a:lvl4pPr marR="0" lvl="3"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4pPr>
            <a:lvl5pPr marR="0" lvl="4"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5pPr>
            <a:lvl6pPr marR="0" lvl="5"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6pPr>
            <a:lvl7pPr marR="0" lvl="6"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7pPr>
            <a:lvl8pPr marR="0" lvl="7"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8pPr>
            <a:lvl9pPr marR="0" lvl="8" algn="ctr" rtl="0">
              <a:spcBef>
                <a:spcPts val="0"/>
              </a:spcBef>
              <a:spcAft>
                <a:spcPts val="0"/>
              </a:spcAft>
              <a:buSzPts val="1400"/>
              <a:buNone/>
              <a:defRPr sz="5800" b="0" i="0" u="none" strike="noStrike" cap="none">
                <a:solidFill>
                  <a:srgbClr val="800000"/>
                </a:solidFill>
                <a:latin typeface="Comic Sans MS"/>
                <a:ea typeface="Comic Sans MS"/>
                <a:cs typeface="Comic Sans MS"/>
                <a:sym typeface="Comic Sans MS"/>
              </a:defRPr>
            </a:lvl9pPr>
          </a:lstStyle>
          <a:p>
            <a:endParaRPr/>
          </a:p>
        </p:txBody>
      </p:sp>
      <p:sp>
        <p:nvSpPr>
          <p:cNvPr id="51" name="Google Shape;51;p43"/>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lvl1pPr marL="457200" marR="0" lvl="0" indent="-406400" algn="l" rtl="0">
              <a:spcBef>
                <a:spcPts val="200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1pPr>
            <a:lvl2pPr marL="914400" marR="0" lvl="1" indent="-406400" algn="l" rtl="0">
              <a:spcBef>
                <a:spcPts val="200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2pPr>
            <a:lvl3pPr marL="1371600" marR="0" lvl="2" indent="-406400" algn="l" rtl="0">
              <a:spcBef>
                <a:spcPts val="200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3pPr>
            <a:lvl4pPr marL="1828800" marR="0" lvl="3" indent="-406400" algn="l" rtl="0">
              <a:spcBef>
                <a:spcPts val="200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4pPr>
            <a:lvl5pPr marL="2286000" marR="0" lvl="4" indent="-406400" algn="l" rtl="0">
              <a:spcBef>
                <a:spcPts val="200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5pPr>
            <a:lvl6pPr marL="2743200" marR="0" lvl="5" indent="-228600" algn="l" rtl="0">
              <a:spcBef>
                <a:spcPts val="2000"/>
              </a:spcBef>
              <a:spcAft>
                <a:spcPts val="0"/>
              </a:spcAft>
              <a:buSzPts val="1400"/>
              <a:buNone/>
              <a:defRPr sz="2800" b="0" i="0" u="none" strike="noStrike" cap="none">
                <a:solidFill>
                  <a:schemeClr val="dk1"/>
                </a:solidFill>
                <a:latin typeface="Comic Sans MS"/>
                <a:ea typeface="Comic Sans MS"/>
                <a:cs typeface="Comic Sans MS"/>
                <a:sym typeface="Comic Sans MS"/>
              </a:defRPr>
            </a:lvl6pPr>
            <a:lvl7pPr marL="3200400" marR="0" lvl="6" indent="-228600" algn="l" rtl="0">
              <a:spcBef>
                <a:spcPts val="2000"/>
              </a:spcBef>
              <a:spcAft>
                <a:spcPts val="0"/>
              </a:spcAft>
              <a:buSzPts val="1400"/>
              <a:buNone/>
              <a:defRPr sz="2800" b="0" i="0" u="none" strike="noStrike" cap="none">
                <a:solidFill>
                  <a:schemeClr val="dk1"/>
                </a:solidFill>
                <a:latin typeface="Comic Sans MS"/>
                <a:ea typeface="Comic Sans MS"/>
                <a:cs typeface="Comic Sans MS"/>
                <a:sym typeface="Comic Sans MS"/>
              </a:defRPr>
            </a:lvl7pPr>
            <a:lvl8pPr marL="3657600" marR="0" lvl="7" indent="-228600" algn="l" rtl="0">
              <a:spcBef>
                <a:spcPts val="2000"/>
              </a:spcBef>
              <a:spcAft>
                <a:spcPts val="0"/>
              </a:spcAft>
              <a:buSzPts val="1400"/>
              <a:buNone/>
              <a:defRPr sz="2800" b="0" i="0" u="none" strike="noStrike" cap="none">
                <a:solidFill>
                  <a:schemeClr val="dk1"/>
                </a:solidFill>
                <a:latin typeface="Comic Sans MS"/>
                <a:ea typeface="Comic Sans MS"/>
                <a:cs typeface="Comic Sans MS"/>
                <a:sym typeface="Comic Sans MS"/>
              </a:defRPr>
            </a:lvl8pPr>
            <a:lvl9pPr marL="4114800" marR="0" lvl="8" indent="-228600" algn="l" rtl="0">
              <a:spcBef>
                <a:spcPts val="2000"/>
              </a:spcBef>
              <a:spcAft>
                <a:spcPts val="0"/>
              </a:spcAft>
              <a:buSzPts val="1400"/>
              <a:buNone/>
              <a:defRPr sz="2800" b="0" i="0" u="none" strike="noStrike" cap="none">
                <a:solidFill>
                  <a:schemeClr val="dk1"/>
                </a:solidFill>
                <a:latin typeface="Comic Sans MS"/>
                <a:ea typeface="Comic Sans MS"/>
                <a:cs typeface="Comic Sans MS"/>
                <a:sym typeface="Comic Sans MS"/>
              </a:defRPr>
            </a:lvl9pPr>
          </a:lstStyle>
          <a:p>
            <a:endParaRPr/>
          </a:p>
        </p:txBody>
      </p:sp>
      <p:pic>
        <p:nvPicPr>
          <p:cNvPr id="52" name="Google Shape;52;p43"/>
          <p:cNvPicPr preferRelativeResize="0"/>
          <p:nvPr/>
        </p:nvPicPr>
        <p:blipFill rotWithShape="1">
          <a:blip r:embed="rId14">
            <a:alphaModFix/>
          </a:blip>
          <a:srcRect/>
          <a:stretch/>
        </p:blipFill>
        <p:spPr>
          <a:xfrm>
            <a:off x="0" y="1905000"/>
            <a:ext cx="12433300" cy="482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50900" y="1524000"/>
            <a:ext cx="11290300" cy="30734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1" i="0" u="none" dirty="0">
                <a:solidFill>
                  <a:srgbClr val="800000"/>
                </a:solidFill>
                <a:latin typeface="Comic Sans MS"/>
                <a:ea typeface="Comic Sans MS"/>
                <a:cs typeface="Comic Sans MS"/>
                <a:sym typeface="Comic Sans MS"/>
              </a:rPr>
              <a:t>Analysis of Algorithms and Complexity Theory</a:t>
            </a:r>
            <a:endParaRPr dirty="0"/>
          </a:p>
        </p:txBody>
      </p:sp>
      <p:sp>
        <p:nvSpPr>
          <p:cNvPr id="94" name="Google Shape;94;p2"/>
          <p:cNvSpPr txBox="1">
            <a:spLocks noGrp="1"/>
          </p:cNvSpPr>
          <p:nvPr>
            <p:ph type="body" idx="1"/>
          </p:nvPr>
        </p:nvSpPr>
        <p:spPr>
          <a:xfrm>
            <a:off x="850900" y="5156200"/>
            <a:ext cx="11366500" cy="4078287"/>
          </a:xfrm>
          <a:prstGeom prst="rect">
            <a:avLst/>
          </a:prstGeom>
          <a:noFill/>
          <a:ln>
            <a:noFill/>
          </a:ln>
        </p:spPr>
        <p:txBody>
          <a:bodyPr spcFirstLastPara="1" wrap="square" lIns="50800" tIns="50800" rIns="50800" bIns="50800" anchor="t" anchorCtr="0">
            <a:noAutofit/>
          </a:bodyPr>
          <a:lstStyle/>
          <a:p>
            <a:pPr marL="342900" marR="0" lvl="0" indent="-165100" algn="l" rtl="0">
              <a:lnSpc>
                <a:spcPct val="100000"/>
              </a:lnSpc>
              <a:spcBef>
                <a:spcPts val="0"/>
              </a:spcBef>
              <a:spcAft>
                <a:spcPts val="0"/>
              </a:spcAft>
              <a:buClr>
                <a:schemeClr val="dk1"/>
              </a:buClr>
              <a:buSzPts val="2800"/>
              <a:buFont typeface="Comic Sans MS"/>
              <a:buNone/>
            </a:pPr>
            <a:endParaRPr sz="2800" b="0" i="0" u="none" strike="noStrike" cap="none" dirty="0">
              <a:solidFill>
                <a:schemeClr val="dk1"/>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chemeClr val="dk1"/>
              </a:buClr>
              <a:buSzPts val="2800"/>
              <a:buFont typeface="Comic Sans MS"/>
              <a:buChar char="•"/>
            </a:pPr>
            <a:r>
              <a:rPr lang="en-US" sz="2800" b="0" i="0" u="none" strike="noStrike" cap="none" dirty="0">
                <a:solidFill>
                  <a:schemeClr val="dk1"/>
                </a:solidFill>
                <a:latin typeface="Comic Sans MS"/>
                <a:ea typeface="Comic Sans MS"/>
                <a:cs typeface="Comic Sans MS"/>
                <a:sym typeface="Comic Sans MS"/>
              </a:rPr>
              <a:t>To analyze performance of different algorithmic strategies in terms of time and space. </a:t>
            </a:r>
            <a:endParaRPr dirty="0"/>
          </a:p>
          <a:p>
            <a:pPr marL="342900" marR="0" lvl="0" indent="-342900" algn="l" rtl="0">
              <a:lnSpc>
                <a:spcPct val="100000"/>
              </a:lnSpc>
              <a:spcBef>
                <a:spcPts val="0"/>
              </a:spcBef>
              <a:spcAft>
                <a:spcPts val="0"/>
              </a:spcAft>
              <a:buClr>
                <a:schemeClr val="dk1"/>
              </a:buClr>
              <a:buSzPts val="2800"/>
              <a:buFont typeface="Comic Sans MS"/>
              <a:buChar char="•"/>
            </a:pPr>
            <a:r>
              <a:rPr lang="en-US" sz="2800" b="0" i="0" u="none" strike="noStrike" cap="none" dirty="0">
                <a:solidFill>
                  <a:schemeClr val="dk1"/>
                </a:solidFill>
                <a:latin typeface="Comic Sans MS"/>
                <a:ea typeface="Comic Sans MS"/>
                <a:cs typeface="Comic Sans MS"/>
                <a:sym typeface="Comic Sans MS"/>
              </a:rPr>
              <a:t> To develop time and space efficient algorithms </a:t>
            </a:r>
            <a:endParaRPr dirty="0"/>
          </a:p>
          <a:p>
            <a:pPr marL="342900" marR="0" lvl="0" indent="-342900" algn="ctr" rtl="0">
              <a:lnSpc>
                <a:spcPct val="100000"/>
              </a:lnSpc>
              <a:spcBef>
                <a:spcPts val="0"/>
              </a:spcBef>
              <a:spcAft>
                <a:spcPts val="0"/>
              </a:spcAft>
              <a:buClr>
                <a:schemeClr val="dk1"/>
              </a:buClr>
              <a:buSzPts val="2800"/>
              <a:buFont typeface="Comic Sans MS"/>
              <a:buChar char="•"/>
            </a:pPr>
            <a:r>
              <a:rPr lang="en-US" sz="2800" b="1" i="0" u="none" strike="noStrike" cap="none" dirty="0">
                <a:solidFill>
                  <a:schemeClr val="dk1"/>
                </a:solidFill>
                <a:latin typeface="Comic Sans MS"/>
                <a:ea typeface="Comic Sans MS"/>
                <a:cs typeface="Comic Sans MS"/>
                <a:sym typeface="Comic Sans MS"/>
              </a:rPr>
              <a:t>Analyze the asymptotic performance of algorithms 	</a:t>
            </a:r>
            <a:endParaRPr dirty="0"/>
          </a:p>
          <a:p>
            <a:pPr marL="342900" marR="0" lvl="0" indent="-342900" algn="ctr" rtl="0">
              <a:lnSpc>
                <a:spcPct val="100000"/>
              </a:lnSpc>
              <a:spcBef>
                <a:spcPts val="0"/>
              </a:spcBef>
              <a:spcAft>
                <a:spcPts val="0"/>
              </a:spcAft>
              <a:buClr>
                <a:schemeClr val="dk1"/>
              </a:buClr>
              <a:buSzPts val="2800"/>
              <a:buFont typeface="Comic Sans MS"/>
              <a:buNone/>
            </a:pPr>
            <a:r>
              <a:rPr lang="en-US" sz="2800" b="0" i="0" u="none" strike="noStrike" cap="none" dirty="0">
                <a:solidFill>
                  <a:schemeClr val="dk1"/>
                </a:solidFill>
                <a:latin typeface="Comic Sans MS"/>
                <a:ea typeface="Comic Sans MS"/>
                <a:cs typeface="Comic Sans MS"/>
                <a:sym typeface="Comic Sans MS"/>
              </a:rPr>
              <a:t>	</a:t>
            </a:r>
            <a:endParaRPr dirty="0"/>
          </a:p>
          <a:p>
            <a:pPr marL="342900" marR="0" lvl="0" indent="-165100" algn="ctr" rtl="0">
              <a:spcBef>
                <a:spcPts val="0"/>
              </a:spcBef>
              <a:spcAft>
                <a:spcPts val="0"/>
              </a:spcAft>
              <a:buClr>
                <a:schemeClr val="dk1"/>
              </a:buClr>
              <a:buSzPts val="2800"/>
              <a:buFont typeface="Comic Sans MS"/>
              <a:buNone/>
            </a:pPr>
            <a:endParaRPr sz="2800" b="0" i="0" u="none" dirty="0">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Asymptotic Growth</a:t>
            </a:r>
            <a:endParaRPr/>
          </a:p>
        </p:txBody>
      </p:sp>
      <p:sp>
        <p:nvSpPr>
          <p:cNvPr id="154" name="Google Shape;154;p12"/>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lvl="0" indent="-50800" algn="l" rtl="0">
              <a:lnSpc>
                <a:spcPct val="100000"/>
              </a:lnSpc>
              <a:spcBef>
                <a:spcPts val="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It is mathematical way of representing the time complexity.</a:t>
            </a:r>
            <a:endParaRPr/>
          </a:p>
          <a:p>
            <a:pPr marL="254000" lvl="0" indent="-254000" algn="l" rtl="0">
              <a:lnSpc>
                <a:spcPct val="10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To compare two algorithms with running times </a:t>
            </a:r>
            <a:r>
              <a:rPr lang="en-US" sz="3200" b="0" i="1" u="none">
                <a:solidFill>
                  <a:schemeClr val="dk1"/>
                </a:solidFill>
                <a:latin typeface="Comic Sans MS"/>
                <a:ea typeface="Comic Sans MS"/>
                <a:cs typeface="Comic Sans MS"/>
                <a:sym typeface="Comic Sans MS"/>
              </a:rPr>
              <a:t>f(n)</a:t>
            </a:r>
            <a:r>
              <a:rPr lang="en-US" sz="3200" b="0" i="0" u="none">
                <a:solidFill>
                  <a:schemeClr val="dk1"/>
                </a:solidFill>
                <a:latin typeface="Comic Sans MS"/>
                <a:ea typeface="Comic Sans MS"/>
                <a:cs typeface="Comic Sans MS"/>
                <a:sym typeface="Comic Sans MS"/>
              </a:rPr>
              <a:t> and </a:t>
            </a:r>
            <a:r>
              <a:rPr lang="en-US" sz="3200" b="0" i="1" u="none">
                <a:solidFill>
                  <a:schemeClr val="dk1"/>
                </a:solidFill>
                <a:latin typeface="Comic Sans MS"/>
                <a:ea typeface="Comic Sans MS"/>
                <a:cs typeface="Comic Sans MS"/>
                <a:sym typeface="Comic Sans MS"/>
              </a:rPr>
              <a:t>g(n),</a:t>
            </a:r>
            <a:r>
              <a:rPr lang="en-US" sz="3200" b="0" i="0" u="none">
                <a:solidFill>
                  <a:schemeClr val="dk1"/>
                </a:solidFill>
                <a:latin typeface="Comic Sans MS"/>
                <a:ea typeface="Comic Sans MS"/>
                <a:cs typeface="Comic Sans MS"/>
                <a:sym typeface="Comic Sans MS"/>
              </a:rPr>
              <a:t> we need a </a:t>
            </a:r>
            <a:r>
              <a:rPr lang="en-US" sz="3200" b="1" i="0" u="none">
                <a:solidFill>
                  <a:schemeClr val="dk1"/>
                </a:solidFill>
                <a:latin typeface="Comic Sans MS"/>
                <a:ea typeface="Comic Sans MS"/>
                <a:cs typeface="Comic Sans MS"/>
                <a:sym typeface="Comic Sans MS"/>
              </a:rPr>
              <a:t>rough measure</a:t>
            </a:r>
            <a:r>
              <a:rPr lang="en-US" sz="3200" b="0" i="0" u="none">
                <a:solidFill>
                  <a:schemeClr val="dk1"/>
                </a:solidFill>
                <a:latin typeface="Comic Sans MS"/>
                <a:ea typeface="Comic Sans MS"/>
                <a:cs typeface="Comic Sans MS"/>
                <a:sym typeface="Comic Sans MS"/>
              </a:rPr>
              <a:t> that characterizes </a:t>
            </a:r>
            <a:r>
              <a:rPr lang="en-US" sz="3200" b="1" i="0" u="none">
                <a:solidFill>
                  <a:schemeClr val="dk1"/>
                </a:solidFill>
                <a:latin typeface="Comic Sans MS"/>
                <a:ea typeface="Comic Sans MS"/>
                <a:cs typeface="Comic Sans MS"/>
                <a:sym typeface="Comic Sans MS"/>
              </a:rPr>
              <a:t>how fast each function grows.  [Use rate of growth]</a:t>
            </a:r>
            <a:endParaRPr/>
          </a:p>
          <a:p>
            <a:pPr marL="254000" lvl="0" indent="-254000" algn="l" rtl="0">
              <a:lnSpc>
                <a:spcPct val="10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Compare functions in the limit, that is, </a:t>
            </a:r>
            <a:r>
              <a:rPr lang="en-US" sz="3200" b="1" i="0" u="none">
                <a:solidFill>
                  <a:schemeClr val="dk1"/>
                </a:solidFill>
                <a:latin typeface="Comic Sans MS"/>
                <a:ea typeface="Comic Sans MS"/>
                <a:cs typeface="Comic Sans MS"/>
                <a:sym typeface="Comic Sans MS"/>
              </a:rPr>
              <a:t>asymptotically!</a:t>
            </a:r>
            <a:endParaRPr/>
          </a:p>
          <a:p>
            <a:pPr marL="254000" lvl="1"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(i.e., for large values of </a:t>
            </a:r>
            <a:r>
              <a:rPr lang="en-US" sz="2800" b="0" i="1" u="none">
                <a:solidFill>
                  <a:schemeClr val="dk1"/>
                </a:solidFill>
                <a:latin typeface="Comic Sans MS"/>
                <a:ea typeface="Comic Sans MS"/>
                <a:cs typeface="Comic Sans MS"/>
                <a:sym typeface="Comic Sans MS"/>
              </a:rPr>
              <a:t>n</a:t>
            </a:r>
            <a:r>
              <a:rPr lang="en-US" sz="2800" b="0" i="0" u="none">
                <a:solidFill>
                  <a:schemeClr val="dk1"/>
                </a:solidFill>
                <a:latin typeface="Comic Sans MS"/>
                <a:ea typeface="Comic Sans MS"/>
                <a:cs typeface="Comic Sans MS"/>
                <a:sym typeface="Comic Sans MS"/>
              </a:rPr>
              <a:t>)</a:t>
            </a:r>
            <a:endParaRPr/>
          </a:p>
          <a:p>
            <a:pPr marL="254000" lvl="0" indent="-508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50800" algn="l" rtl="0">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Asymptotic Notation</a:t>
            </a:r>
            <a:endParaRPr/>
          </a:p>
        </p:txBody>
      </p:sp>
      <p:sp>
        <p:nvSpPr>
          <p:cNvPr id="160" name="Google Shape;160;p13"/>
          <p:cNvSpPr txBox="1">
            <a:spLocks noGrp="1"/>
          </p:cNvSpPr>
          <p:nvPr>
            <p:ph type="body" idx="1"/>
          </p:nvPr>
        </p:nvSpPr>
        <p:spPr>
          <a:xfrm>
            <a:off x="0" y="2162175"/>
            <a:ext cx="12717462" cy="7591425"/>
          </a:xfrm>
          <a:prstGeom prst="rect">
            <a:avLst/>
          </a:prstGeom>
          <a:noFill/>
          <a:ln>
            <a:noFill/>
          </a:ln>
        </p:spPr>
        <p:txBody>
          <a:bodyPr spcFirstLastPara="1" wrap="square" lIns="50800" tIns="50800" rIns="50800" bIns="50800" anchor="ctr" anchorCtr="0">
            <a:noAutofit/>
          </a:bodyPr>
          <a:lstStyle/>
          <a:p>
            <a:pPr marL="254000" lvl="0" indent="-50800" algn="l" rtl="0">
              <a:lnSpc>
                <a:spcPct val="100000"/>
              </a:lnSpc>
              <a:spcBef>
                <a:spcPts val="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8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O notation: asymptotic “less than”: 		</a:t>
            </a:r>
            <a:endParaRPr/>
          </a:p>
          <a:p>
            <a:pPr marL="914400" lvl="1" indent="-457200" algn="l" rtl="0">
              <a:lnSpc>
                <a:spcPct val="18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f(n)=O(g(n)) implies:  f(n) “≤” g(n)</a:t>
            </a:r>
            <a:endParaRPr/>
          </a:p>
          <a:p>
            <a:pPr marL="254000" lvl="0" indent="-254000" algn="l" rtl="0">
              <a:lnSpc>
                <a:spcPct val="18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Ω notation: asymptotic “greater than”: 	</a:t>
            </a:r>
            <a:endParaRPr/>
          </a:p>
          <a:p>
            <a:pPr marL="914400" lvl="1" indent="-457200" algn="l" rtl="0">
              <a:lnSpc>
                <a:spcPct val="18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f(n)= Ω (g(n)) implies: f(n) “≥” g(n)</a:t>
            </a:r>
            <a:endParaRPr/>
          </a:p>
          <a:p>
            <a:pPr marL="254000" lvl="0" indent="-254000" algn="l" rtl="0">
              <a:lnSpc>
                <a:spcPct val="18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Θ notation: asymptotic “equality”: 		</a:t>
            </a:r>
            <a:endParaRPr/>
          </a:p>
          <a:p>
            <a:pPr marL="914400" lvl="1" indent="-457200" algn="l" rtl="0">
              <a:lnSpc>
                <a:spcPct val="18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f(n)= Θ (g(n)) implies: f(n) “=” g(n)</a:t>
            </a:r>
            <a:endParaRPr/>
          </a:p>
          <a:p>
            <a:pPr marL="254000" lvl="0" indent="-508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50800" algn="l" rtl="0">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Big-O Notation</a:t>
            </a:r>
            <a:endParaRPr/>
          </a:p>
        </p:txBody>
      </p:sp>
      <p:sp>
        <p:nvSpPr>
          <p:cNvPr id="166" name="Google Shape;166;p14"/>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We say </a:t>
            </a:r>
            <a:r>
              <a:rPr lang="en-US" sz="2800" b="0" i="1" u="none">
                <a:solidFill>
                  <a:schemeClr val="dk1"/>
                </a:solidFill>
                <a:latin typeface="Comic Sans MS"/>
                <a:ea typeface="Comic Sans MS"/>
                <a:cs typeface="Comic Sans MS"/>
                <a:sym typeface="Comic Sans MS"/>
              </a:rPr>
              <a:t>f</a:t>
            </a:r>
            <a:r>
              <a:rPr lang="en-US" sz="2800" b="0" i="0" u="none" baseline="-25000">
                <a:solidFill>
                  <a:schemeClr val="dk1"/>
                </a:solidFill>
                <a:latin typeface="Comic Sans MS"/>
                <a:ea typeface="Comic Sans MS"/>
                <a:cs typeface="Comic Sans MS"/>
                <a:sym typeface="Comic Sans MS"/>
              </a:rPr>
              <a:t>A</a:t>
            </a:r>
            <a:r>
              <a:rPr lang="en-US" sz="2800" b="0" i="0" u="none">
                <a:solidFill>
                  <a:schemeClr val="dk1"/>
                </a:solidFill>
                <a:latin typeface="Comic Sans MS"/>
                <a:ea typeface="Comic Sans MS"/>
                <a:cs typeface="Comic Sans MS"/>
                <a:sym typeface="Comic Sans MS"/>
              </a:rPr>
              <a:t>(</a:t>
            </a:r>
            <a:r>
              <a:rPr lang="en-US" sz="2800" b="0" i="1" u="none">
                <a:solidFill>
                  <a:schemeClr val="dk1"/>
                </a:solidFill>
                <a:latin typeface="Comic Sans MS"/>
                <a:ea typeface="Comic Sans MS"/>
                <a:cs typeface="Comic Sans MS"/>
                <a:sym typeface="Comic Sans MS"/>
              </a:rPr>
              <a:t>n</a:t>
            </a:r>
            <a:r>
              <a:rPr lang="en-US" sz="2800" b="0" i="0" u="none">
                <a:solidFill>
                  <a:schemeClr val="dk1"/>
                </a:solidFill>
                <a:latin typeface="Comic Sans MS"/>
                <a:ea typeface="Comic Sans MS"/>
                <a:cs typeface="Comic Sans MS"/>
                <a:sym typeface="Comic Sans MS"/>
              </a:rPr>
              <a:t>)=30</a:t>
            </a:r>
            <a:r>
              <a:rPr lang="en-US" sz="2800" b="0" i="1" u="none">
                <a:solidFill>
                  <a:schemeClr val="dk1"/>
                </a:solidFill>
                <a:latin typeface="Comic Sans MS"/>
                <a:ea typeface="Comic Sans MS"/>
                <a:cs typeface="Comic Sans MS"/>
                <a:sym typeface="Comic Sans MS"/>
              </a:rPr>
              <a:t>n+</a:t>
            </a:r>
            <a:r>
              <a:rPr lang="en-US" sz="2800" b="0" i="0" u="none">
                <a:solidFill>
                  <a:schemeClr val="dk1"/>
                </a:solidFill>
                <a:latin typeface="Comic Sans MS"/>
                <a:ea typeface="Comic Sans MS"/>
                <a:cs typeface="Comic Sans MS"/>
                <a:sym typeface="Comic Sans MS"/>
              </a:rPr>
              <a:t>8</a:t>
            </a:r>
            <a:r>
              <a:rPr lang="en-US" sz="2800" b="0" i="1" u="none">
                <a:solidFill>
                  <a:schemeClr val="dk1"/>
                </a:solidFill>
                <a:latin typeface="Comic Sans MS"/>
                <a:ea typeface="Comic Sans MS"/>
                <a:cs typeface="Comic Sans MS"/>
                <a:sym typeface="Comic Sans MS"/>
              </a:rPr>
              <a:t> </a:t>
            </a:r>
            <a:r>
              <a:rPr lang="en-US" sz="2800" b="0" i="0" u="none">
                <a:solidFill>
                  <a:schemeClr val="dk1"/>
                </a:solidFill>
                <a:latin typeface="Comic Sans MS"/>
                <a:ea typeface="Comic Sans MS"/>
                <a:cs typeface="Comic Sans MS"/>
                <a:sym typeface="Comic Sans MS"/>
              </a:rPr>
              <a:t>is </a:t>
            </a:r>
            <a:r>
              <a:rPr lang="en-US" sz="2800" b="0" i="1" u="none">
                <a:solidFill>
                  <a:schemeClr val="dk1"/>
                </a:solidFill>
                <a:latin typeface="Comic Sans MS"/>
                <a:ea typeface="Comic Sans MS"/>
                <a:cs typeface="Comic Sans MS"/>
                <a:sym typeface="Comic Sans MS"/>
              </a:rPr>
              <a:t>order n</a:t>
            </a:r>
            <a:r>
              <a:rPr lang="en-US" sz="2800" b="0" i="0" u="none">
                <a:solidFill>
                  <a:schemeClr val="dk1"/>
                </a:solidFill>
                <a:latin typeface="Comic Sans MS"/>
                <a:ea typeface="Comic Sans MS"/>
                <a:cs typeface="Comic Sans MS"/>
                <a:sym typeface="Comic Sans MS"/>
              </a:rPr>
              <a:t>, or O (n)  </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It is, at most, roughly </a:t>
            </a:r>
            <a:r>
              <a:rPr lang="en-US" sz="2800" b="0" i="1" u="none">
                <a:solidFill>
                  <a:schemeClr val="dk1"/>
                </a:solidFill>
                <a:latin typeface="Comic Sans MS"/>
                <a:ea typeface="Comic Sans MS"/>
                <a:cs typeface="Comic Sans MS"/>
                <a:sym typeface="Comic Sans MS"/>
              </a:rPr>
              <a:t>proportional</a:t>
            </a:r>
            <a:r>
              <a:rPr lang="en-US" sz="2800" b="0" i="0" u="none">
                <a:solidFill>
                  <a:schemeClr val="dk1"/>
                </a:solidFill>
                <a:latin typeface="Comic Sans MS"/>
                <a:ea typeface="Comic Sans MS"/>
                <a:cs typeface="Comic Sans MS"/>
                <a:sym typeface="Comic Sans MS"/>
              </a:rPr>
              <a:t> to </a:t>
            </a:r>
            <a:r>
              <a:rPr lang="en-US" sz="2800" b="0" i="1" u="none">
                <a:solidFill>
                  <a:schemeClr val="dk1"/>
                </a:solidFill>
                <a:latin typeface="Comic Sans MS"/>
                <a:ea typeface="Comic Sans MS"/>
                <a:cs typeface="Comic Sans MS"/>
                <a:sym typeface="Comic Sans MS"/>
              </a:rPr>
              <a:t>n</a:t>
            </a:r>
            <a:r>
              <a:rPr lang="en-US" sz="2800" b="0" i="0" u="none">
                <a:solidFill>
                  <a:schemeClr val="dk1"/>
                </a:solidFill>
                <a:latin typeface="Comic Sans MS"/>
                <a:ea typeface="Comic Sans MS"/>
                <a:cs typeface="Comic Sans MS"/>
                <a:sym typeface="Comic Sans MS"/>
              </a:rPr>
              <a:t>.</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1" u="none">
                <a:solidFill>
                  <a:schemeClr val="dk1"/>
                </a:solidFill>
                <a:latin typeface="Comic Sans MS"/>
                <a:ea typeface="Comic Sans MS"/>
                <a:cs typeface="Comic Sans MS"/>
                <a:sym typeface="Comic Sans MS"/>
              </a:rPr>
              <a:t>f</a:t>
            </a:r>
            <a:r>
              <a:rPr lang="en-US" sz="2800" b="0" i="0" u="none" baseline="-25000">
                <a:solidFill>
                  <a:schemeClr val="dk1"/>
                </a:solidFill>
                <a:latin typeface="Comic Sans MS"/>
                <a:ea typeface="Comic Sans MS"/>
                <a:cs typeface="Comic Sans MS"/>
                <a:sym typeface="Comic Sans MS"/>
              </a:rPr>
              <a:t>B</a:t>
            </a:r>
            <a:r>
              <a:rPr lang="en-US" sz="2800" b="0" i="0" u="none">
                <a:solidFill>
                  <a:schemeClr val="dk1"/>
                </a:solidFill>
                <a:latin typeface="Comic Sans MS"/>
                <a:ea typeface="Comic Sans MS"/>
                <a:cs typeface="Comic Sans MS"/>
                <a:sym typeface="Comic Sans MS"/>
              </a:rPr>
              <a:t>(</a:t>
            </a:r>
            <a:r>
              <a:rPr lang="en-US" sz="2800" b="0" i="1" u="none">
                <a:solidFill>
                  <a:schemeClr val="dk1"/>
                </a:solidFill>
                <a:latin typeface="Comic Sans MS"/>
                <a:ea typeface="Comic Sans MS"/>
                <a:cs typeface="Comic Sans MS"/>
                <a:sym typeface="Comic Sans MS"/>
              </a:rPr>
              <a:t>n</a:t>
            </a:r>
            <a:r>
              <a:rPr lang="en-US" sz="2800" b="0" i="0" u="none">
                <a:solidFill>
                  <a:schemeClr val="dk1"/>
                </a:solidFill>
                <a:latin typeface="Comic Sans MS"/>
                <a:ea typeface="Comic Sans MS"/>
                <a:cs typeface="Comic Sans MS"/>
                <a:sym typeface="Comic Sans MS"/>
              </a:rPr>
              <a:t>)=</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2</a:t>
            </a:r>
            <a:r>
              <a:rPr lang="en-US" sz="2800" b="0" i="0" u="none">
                <a:solidFill>
                  <a:schemeClr val="dk1"/>
                </a:solidFill>
                <a:latin typeface="Comic Sans MS"/>
                <a:ea typeface="Comic Sans MS"/>
                <a:cs typeface="Comic Sans MS"/>
                <a:sym typeface="Comic Sans MS"/>
              </a:rPr>
              <a:t>+1 is </a:t>
            </a:r>
            <a:r>
              <a:rPr lang="en-US" sz="2800" b="0" i="1" u="none">
                <a:solidFill>
                  <a:schemeClr val="dk1"/>
                </a:solidFill>
                <a:latin typeface="Comic Sans MS"/>
                <a:ea typeface="Comic Sans MS"/>
                <a:cs typeface="Comic Sans MS"/>
                <a:sym typeface="Comic Sans MS"/>
              </a:rPr>
              <a:t>order n</a:t>
            </a:r>
            <a:r>
              <a:rPr lang="en-US" sz="2800" b="0" i="0" u="none" baseline="30000">
                <a:solidFill>
                  <a:schemeClr val="dk1"/>
                </a:solidFill>
                <a:latin typeface="Comic Sans MS"/>
                <a:ea typeface="Comic Sans MS"/>
                <a:cs typeface="Comic Sans MS"/>
                <a:sym typeface="Comic Sans MS"/>
              </a:rPr>
              <a:t>2</a:t>
            </a:r>
            <a:r>
              <a:rPr lang="en-US" sz="2800" b="0" i="0" u="none">
                <a:solidFill>
                  <a:schemeClr val="dk1"/>
                </a:solidFill>
                <a:latin typeface="Comic Sans MS"/>
                <a:ea typeface="Comic Sans MS"/>
                <a:cs typeface="Comic Sans MS"/>
                <a:sym typeface="Comic Sans MS"/>
              </a:rPr>
              <a:t>, or O(</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2</a:t>
            </a:r>
            <a:r>
              <a:rPr lang="en-US" sz="2800" b="0" i="0" u="none">
                <a:solidFill>
                  <a:schemeClr val="dk1"/>
                </a:solidFill>
                <a:latin typeface="Comic Sans MS"/>
                <a:ea typeface="Comic Sans MS"/>
                <a:cs typeface="Comic Sans MS"/>
                <a:sym typeface="Comic Sans MS"/>
              </a:rPr>
              <a:t>). It is, at most, roughly proportional to </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2</a:t>
            </a:r>
            <a:r>
              <a:rPr lang="en-US" sz="2800" b="0" i="0" u="none">
                <a:solidFill>
                  <a:schemeClr val="dk1"/>
                </a:solidFill>
                <a:latin typeface="Comic Sans MS"/>
                <a:ea typeface="Comic Sans MS"/>
                <a:cs typeface="Comic Sans MS"/>
                <a:sym typeface="Comic Sans MS"/>
              </a:rPr>
              <a:t>.</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In general, any O(</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2</a:t>
            </a:r>
            <a:r>
              <a:rPr lang="en-US" sz="2800" b="0" i="0" u="none">
                <a:solidFill>
                  <a:schemeClr val="dk1"/>
                </a:solidFill>
                <a:latin typeface="Comic Sans MS"/>
                <a:ea typeface="Comic Sans MS"/>
                <a:cs typeface="Comic Sans MS"/>
                <a:sym typeface="Comic Sans MS"/>
              </a:rPr>
              <a:t>) function is faster- growing than any O(</a:t>
            </a:r>
            <a:r>
              <a:rPr lang="en-US" sz="2800" b="0" i="1" u="none">
                <a:solidFill>
                  <a:schemeClr val="dk1"/>
                </a:solidFill>
                <a:latin typeface="Comic Sans MS"/>
                <a:ea typeface="Comic Sans MS"/>
                <a:cs typeface="Comic Sans MS"/>
                <a:sym typeface="Comic Sans MS"/>
              </a:rPr>
              <a:t>n</a:t>
            </a:r>
            <a:r>
              <a:rPr lang="en-US" sz="2800" b="0" i="0" u="none">
                <a:solidFill>
                  <a:schemeClr val="dk1"/>
                </a:solidFill>
                <a:latin typeface="Comic Sans MS"/>
                <a:ea typeface="Comic Sans MS"/>
                <a:cs typeface="Comic Sans MS"/>
                <a:sym typeface="Comic Sans MS"/>
              </a:rPr>
              <a:t>) function.</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Visualizing Orders of Growth</a:t>
            </a:r>
            <a:endParaRPr/>
          </a:p>
        </p:txBody>
      </p:sp>
      <p:sp>
        <p:nvSpPr>
          <p:cNvPr id="172" name="Google Shape;172;p15"/>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On a graph, as</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you go to the</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right, a faster</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growing</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function</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eventually</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becomes</a:t>
            </a:r>
            <a:br>
              <a:rPr lang="en-US" sz="2800" b="0" i="0" u="none">
                <a:solidFill>
                  <a:schemeClr val="dk1"/>
                </a:solidFill>
                <a:latin typeface="Comic Sans MS"/>
                <a:ea typeface="Comic Sans MS"/>
                <a:cs typeface="Comic Sans MS"/>
                <a:sym typeface="Comic Sans MS"/>
              </a:rPr>
            </a:br>
            <a:r>
              <a:rPr lang="en-US" sz="2800" b="0" i="0" u="none">
                <a:solidFill>
                  <a:schemeClr val="dk1"/>
                </a:solidFill>
                <a:latin typeface="Comic Sans MS"/>
                <a:ea typeface="Comic Sans MS"/>
                <a:cs typeface="Comic Sans MS"/>
                <a:sym typeface="Comic Sans MS"/>
              </a:rPr>
              <a:t>larger... </a:t>
            </a:r>
            <a:endParaRPr/>
          </a:p>
        </p:txBody>
      </p:sp>
      <p:cxnSp>
        <p:nvCxnSpPr>
          <p:cNvPr id="173" name="Google Shape;173;p15"/>
          <p:cNvCxnSpPr/>
          <p:nvPr/>
        </p:nvCxnSpPr>
        <p:spPr>
          <a:xfrm rot="10800000">
            <a:off x="6069012" y="3468687"/>
            <a:ext cx="0" cy="4333875"/>
          </a:xfrm>
          <a:prstGeom prst="straightConnector1">
            <a:avLst/>
          </a:prstGeom>
          <a:noFill/>
          <a:ln w="38100" cap="flat" cmpd="sng">
            <a:solidFill>
              <a:schemeClr val="dk1"/>
            </a:solidFill>
            <a:prstDash val="solid"/>
            <a:miter lim="800000"/>
            <a:headEnd type="none" w="med" len="med"/>
            <a:tailEnd type="none" w="med" len="med"/>
          </a:ln>
        </p:spPr>
      </p:cxnSp>
      <p:cxnSp>
        <p:nvCxnSpPr>
          <p:cNvPr id="174" name="Google Shape;174;p15"/>
          <p:cNvCxnSpPr/>
          <p:nvPr/>
        </p:nvCxnSpPr>
        <p:spPr>
          <a:xfrm>
            <a:off x="6069012" y="7802562"/>
            <a:ext cx="4225925" cy="0"/>
          </a:xfrm>
          <a:prstGeom prst="straightConnector1">
            <a:avLst/>
          </a:prstGeom>
          <a:noFill/>
          <a:ln w="38100" cap="flat" cmpd="sng">
            <a:solidFill>
              <a:schemeClr val="dk1"/>
            </a:solidFill>
            <a:prstDash val="solid"/>
            <a:miter lim="800000"/>
            <a:headEnd type="none" w="med" len="med"/>
            <a:tailEnd type="none" w="med" len="med"/>
          </a:ln>
        </p:spPr>
      </p:cxnSp>
      <p:cxnSp>
        <p:nvCxnSpPr>
          <p:cNvPr id="175" name="Google Shape;175;p15"/>
          <p:cNvCxnSpPr/>
          <p:nvPr/>
        </p:nvCxnSpPr>
        <p:spPr>
          <a:xfrm rot="10800000" flipH="1">
            <a:off x="6069012" y="3684587"/>
            <a:ext cx="4117975" cy="3468687"/>
          </a:xfrm>
          <a:prstGeom prst="straightConnector1">
            <a:avLst/>
          </a:prstGeom>
          <a:noFill/>
          <a:ln w="38100" cap="flat" cmpd="sng">
            <a:solidFill>
              <a:schemeClr val="dk1"/>
            </a:solidFill>
            <a:prstDash val="solid"/>
            <a:miter lim="800000"/>
            <a:headEnd type="none" w="med" len="med"/>
            <a:tailEnd type="none" w="med" len="med"/>
          </a:ln>
        </p:spPr>
      </p:cxnSp>
      <p:sp>
        <p:nvSpPr>
          <p:cNvPr id="176" name="Google Shape;176;p15"/>
          <p:cNvSpPr/>
          <p:nvPr/>
        </p:nvSpPr>
        <p:spPr>
          <a:xfrm>
            <a:off x="6069012" y="3359150"/>
            <a:ext cx="2492375" cy="4335462"/>
          </a:xfrm>
          <a:custGeom>
            <a:avLst/>
            <a:gdLst/>
            <a:ahLst/>
            <a:cxnLst/>
            <a:rect l="l" t="t" r="r" b="b"/>
            <a:pathLst>
              <a:path w="1104" h="1920" extrusionOk="0">
                <a:moveTo>
                  <a:pt x="0" y="1920"/>
                </a:moveTo>
                <a:cubicBezTo>
                  <a:pt x="244" y="1840"/>
                  <a:pt x="488" y="1760"/>
                  <a:pt x="672" y="1440"/>
                </a:cubicBezTo>
                <a:cubicBezTo>
                  <a:pt x="856" y="1120"/>
                  <a:pt x="980" y="560"/>
                  <a:pt x="1104" y="0"/>
                </a:cubicBezTo>
              </a:path>
            </a:pathLst>
          </a:custGeom>
          <a:noFill/>
          <a:ln w="38100" cap="flat" cmpd="sng">
            <a:solidFill>
              <a:srgbClr val="FF0000"/>
            </a:solidFill>
            <a:prstDash val="solid"/>
            <a:round/>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
        <p:nvSpPr>
          <p:cNvPr id="177" name="Google Shape;177;p15"/>
          <p:cNvSpPr txBox="1"/>
          <p:nvPr/>
        </p:nvSpPr>
        <p:spPr>
          <a:xfrm>
            <a:off x="9320212" y="4117975"/>
            <a:ext cx="2533650" cy="654050"/>
          </a:xfrm>
          <a:prstGeom prst="rect">
            <a:avLst/>
          </a:prstGeom>
          <a:noFill/>
          <a:ln>
            <a:noFill/>
          </a:ln>
        </p:spPr>
        <p:txBody>
          <a:bodyPr spcFirstLastPara="1" wrap="square" lIns="130025" tIns="65000" rIns="130025" bIns="65000" anchor="ctr" anchorCtr="0">
            <a:spAutoFit/>
          </a:bodyPr>
          <a:lstStyle/>
          <a:p>
            <a:pPr marL="0" marR="0" lvl="0" indent="0" algn="ctr" rtl="0">
              <a:lnSpc>
                <a:spcPct val="100000"/>
              </a:lnSpc>
              <a:spcBef>
                <a:spcPts val="0"/>
              </a:spcBef>
              <a:spcAft>
                <a:spcPts val="0"/>
              </a:spcAft>
              <a:buClr>
                <a:srgbClr val="000000"/>
              </a:buClr>
              <a:buSzPts val="3400"/>
              <a:buFont typeface="Times New Roman"/>
              <a:buNone/>
            </a:pPr>
            <a:r>
              <a:rPr lang="en-US" sz="3400" b="0" i="1" u="none">
                <a:solidFill>
                  <a:srgbClr val="000000"/>
                </a:solidFill>
                <a:latin typeface="Times New Roman"/>
                <a:ea typeface="Times New Roman"/>
                <a:cs typeface="Times New Roman"/>
                <a:sym typeface="Times New Roman"/>
              </a:rPr>
              <a:t>f</a:t>
            </a:r>
            <a:r>
              <a:rPr lang="en-US" sz="3400" b="0" i="1" u="none" baseline="-25000">
                <a:solidFill>
                  <a:srgbClr val="000000"/>
                </a:solidFill>
                <a:latin typeface="Times New Roman"/>
                <a:ea typeface="Times New Roman"/>
                <a:cs typeface="Times New Roman"/>
                <a:sym typeface="Times New Roman"/>
              </a:rPr>
              <a:t>A</a:t>
            </a:r>
            <a:r>
              <a:rPr lang="en-US" sz="3400" b="0" i="1" u="none">
                <a:solidFill>
                  <a:srgbClr val="000000"/>
                </a:solidFill>
                <a:latin typeface="Times New Roman"/>
                <a:ea typeface="Times New Roman"/>
                <a:cs typeface="Times New Roman"/>
                <a:sym typeface="Times New Roman"/>
              </a:rPr>
              <a:t>(n)=30n+8</a:t>
            </a:r>
            <a:endParaRPr/>
          </a:p>
        </p:txBody>
      </p:sp>
      <p:sp>
        <p:nvSpPr>
          <p:cNvPr id="178" name="Google Shape;178;p15"/>
          <p:cNvSpPr txBox="1"/>
          <p:nvPr/>
        </p:nvSpPr>
        <p:spPr>
          <a:xfrm>
            <a:off x="6935787" y="7802562"/>
            <a:ext cx="2979737" cy="655637"/>
          </a:xfrm>
          <a:prstGeom prst="rect">
            <a:avLst/>
          </a:prstGeom>
          <a:noFill/>
          <a:ln>
            <a:noFill/>
          </a:ln>
        </p:spPr>
        <p:txBody>
          <a:bodyPr spcFirstLastPara="1" wrap="square" lIns="130025" tIns="65000" rIns="130025" bIns="65000" anchor="ctr" anchorCtr="0">
            <a:spAutoFit/>
          </a:bodyPr>
          <a:lstStyle/>
          <a:p>
            <a:pPr marL="0" marR="0" lvl="0" indent="0" algn="ctr" rtl="0">
              <a:lnSpc>
                <a:spcPct val="100000"/>
              </a:lnSpc>
              <a:spcBef>
                <a:spcPts val="0"/>
              </a:spcBef>
              <a:spcAft>
                <a:spcPts val="0"/>
              </a:spcAft>
              <a:buClr>
                <a:srgbClr val="000000"/>
              </a:buClr>
              <a:buSzPts val="3400"/>
              <a:buFont typeface="Times New Roman"/>
              <a:buNone/>
            </a:pPr>
            <a:r>
              <a:rPr lang="en-US" sz="3400" b="0" i="1" u="none">
                <a:solidFill>
                  <a:srgbClr val="000000"/>
                </a:solidFill>
                <a:latin typeface="Times New Roman"/>
                <a:ea typeface="Times New Roman"/>
                <a:cs typeface="Times New Roman"/>
                <a:sym typeface="Times New Roman"/>
              </a:rPr>
              <a:t>Increasing n →</a:t>
            </a:r>
            <a:endParaRPr/>
          </a:p>
        </p:txBody>
      </p:sp>
      <p:sp>
        <p:nvSpPr>
          <p:cNvPr id="179" name="Google Shape;179;p15"/>
          <p:cNvSpPr txBox="1"/>
          <p:nvPr/>
        </p:nvSpPr>
        <p:spPr>
          <a:xfrm>
            <a:off x="7694612" y="6176962"/>
            <a:ext cx="2243137" cy="655637"/>
          </a:xfrm>
          <a:prstGeom prst="rect">
            <a:avLst/>
          </a:prstGeom>
          <a:noFill/>
          <a:ln>
            <a:noFill/>
          </a:ln>
        </p:spPr>
        <p:txBody>
          <a:bodyPr spcFirstLastPara="1" wrap="square" lIns="130025" tIns="65000" rIns="130025" bIns="65000" anchor="ctr" anchorCtr="0">
            <a:spAutoFit/>
          </a:bodyPr>
          <a:lstStyle/>
          <a:p>
            <a:pPr marL="0" marR="0" lvl="0" indent="0" algn="ctr" rtl="0">
              <a:lnSpc>
                <a:spcPct val="100000"/>
              </a:lnSpc>
              <a:spcBef>
                <a:spcPts val="0"/>
              </a:spcBef>
              <a:spcAft>
                <a:spcPts val="0"/>
              </a:spcAft>
              <a:buClr>
                <a:srgbClr val="FF0000"/>
              </a:buClr>
              <a:buSzPts val="3400"/>
              <a:buFont typeface="Times New Roman"/>
              <a:buNone/>
            </a:pPr>
            <a:r>
              <a:rPr lang="en-US" sz="3400" b="0" i="1" u="none">
                <a:solidFill>
                  <a:srgbClr val="FF0000"/>
                </a:solidFill>
                <a:latin typeface="Times New Roman"/>
                <a:ea typeface="Times New Roman"/>
                <a:cs typeface="Times New Roman"/>
                <a:sym typeface="Times New Roman"/>
              </a:rPr>
              <a:t>f</a:t>
            </a:r>
            <a:r>
              <a:rPr lang="en-US" sz="3400" b="0" i="1" u="none" baseline="-25000">
                <a:solidFill>
                  <a:srgbClr val="FF0000"/>
                </a:solidFill>
                <a:latin typeface="Times New Roman"/>
                <a:ea typeface="Times New Roman"/>
                <a:cs typeface="Times New Roman"/>
                <a:sym typeface="Times New Roman"/>
              </a:rPr>
              <a:t>B</a:t>
            </a:r>
            <a:r>
              <a:rPr lang="en-US" sz="3400" b="0" i="1" u="none">
                <a:solidFill>
                  <a:srgbClr val="FF0000"/>
                </a:solidFill>
                <a:latin typeface="Times New Roman"/>
                <a:ea typeface="Times New Roman"/>
                <a:cs typeface="Times New Roman"/>
                <a:sym typeface="Times New Roman"/>
              </a:rPr>
              <a:t>(n)=n</a:t>
            </a:r>
            <a:r>
              <a:rPr lang="en-US" sz="3400" b="0" i="1" u="none" baseline="30000">
                <a:solidFill>
                  <a:srgbClr val="FF0000"/>
                </a:solidFill>
                <a:latin typeface="Times New Roman"/>
                <a:ea typeface="Times New Roman"/>
                <a:cs typeface="Times New Roman"/>
                <a:sym typeface="Times New Roman"/>
              </a:rPr>
              <a:t>2</a:t>
            </a:r>
            <a:r>
              <a:rPr lang="en-US" sz="3400" b="0" i="1" u="none">
                <a:solidFill>
                  <a:srgbClr val="FF0000"/>
                </a:solidFill>
                <a:latin typeface="Times New Roman"/>
                <a:ea typeface="Times New Roman"/>
                <a:cs typeface="Times New Roman"/>
                <a:sym typeface="Times New Roman"/>
              </a:rPr>
              <a:t>+1</a:t>
            </a:r>
            <a:endParaRPr/>
          </a:p>
        </p:txBody>
      </p:sp>
      <p:sp>
        <p:nvSpPr>
          <p:cNvPr id="180" name="Google Shape;180;p15"/>
          <p:cNvSpPr txBox="1"/>
          <p:nvPr/>
        </p:nvSpPr>
        <p:spPr>
          <a:xfrm rot="-5400000">
            <a:off x="3863181" y="5391943"/>
            <a:ext cx="3760787" cy="654050"/>
          </a:xfrm>
          <a:prstGeom prst="rect">
            <a:avLst/>
          </a:prstGeom>
          <a:noFill/>
          <a:ln>
            <a:noFill/>
          </a:ln>
        </p:spPr>
        <p:txBody>
          <a:bodyPr spcFirstLastPara="1" wrap="square" lIns="130025" tIns="65000" rIns="130025" bIns="65000" anchor="ctr" anchorCtr="0">
            <a:spAutoFit/>
          </a:bodyPr>
          <a:lstStyle/>
          <a:p>
            <a:pPr marL="0" marR="0" lvl="0" indent="0" algn="ctr" rtl="0">
              <a:lnSpc>
                <a:spcPct val="100000"/>
              </a:lnSpc>
              <a:spcBef>
                <a:spcPts val="0"/>
              </a:spcBef>
              <a:spcAft>
                <a:spcPts val="0"/>
              </a:spcAft>
              <a:buClr>
                <a:srgbClr val="000000"/>
              </a:buClr>
              <a:buSzPts val="3400"/>
              <a:buFont typeface="Times New Roman"/>
              <a:buNone/>
            </a:pPr>
            <a:r>
              <a:rPr lang="en-US" sz="3400" b="0" i="1" u="none">
                <a:solidFill>
                  <a:srgbClr val="000000"/>
                </a:solidFill>
                <a:latin typeface="Times New Roman"/>
                <a:ea typeface="Times New Roman"/>
                <a:cs typeface="Times New Roman"/>
                <a:sym typeface="Times New Roman"/>
              </a:rPr>
              <a:t>Value of function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Examples</a:t>
            </a:r>
            <a:endParaRPr/>
          </a:p>
        </p:txBody>
      </p:sp>
      <p:sp>
        <p:nvSpPr>
          <p:cNvPr id="186" name="Google Shape;186;p16"/>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4</a:t>
            </a:r>
            <a:r>
              <a:rPr lang="en-US" sz="2800" b="0" i="0" u="none">
                <a:solidFill>
                  <a:schemeClr val="dk1"/>
                </a:solidFill>
                <a:latin typeface="Comic Sans MS"/>
                <a:ea typeface="Comic Sans MS"/>
                <a:cs typeface="Comic Sans MS"/>
                <a:sym typeface="Comic Sans MS"/>
              </a:rPr>
              <a:t> + 100</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2</a:t>
            </a:r>
            <a:r>
              <a:rPr lang="en-US" sz="2800" b="0" i="0" u="none">
                <a:solidFill>
                  <a:schemeClr val="dk1"/>
                </a:solidFill>
                <a:latin typeface="Comic Sans MS"/>
                <a:ea typeface="Comic Sans MS"/>
                <a:cs typeface="Comic Sans MS"/>
                <a:sym typeface="Comic Sans MS"/>
              </a:rPr>
              <a:t> + 10</a:t>
            </a:r>
            <a:r>
              <a:rPr lang="en-US" sz="2800" b="0" i="1" u="none">
                <a:solidFill>
                  <a:schemeClr val="dk1"/>
                </a:solidFill>
                <a:latin typeface="Comic Sans MS"/>
                <a:ea typeface="Comic Sans MS"/>
                <a:cs typeface="Comic Sans MS"/>
                <a:sym typeface="Comic Sans MS"/>
              </a:rPr>
              <a:t>n</a:t>
            </a:r>
            <a:r>
              <a:rPr lang="en-US" sz="2800" b="0" i="0" u="none">
                <a:solidFill>
                  <a:schemeClr val="dk1"/>
                </a:solidFill>
                <a:latin typeface="Comic Sans MS"/>
                <a:ea typeface="Comic Sans MS"/>
                <a:cs typeface="Comic Sans MS"/>
                <a:sym typeface="Comic Sans MS"/>
              </a:rPr>
              <a:t> + 50 is </a:t>
            </a:r>
            <a:r>
              <a:rPr lang="en-US" sz="2800" b="0" i="1" u="none">
                <a:solidFill>
                  <a:schemeClr val="dk1"/>
                </a:solidFill>
                <a:latin typeface="Comic Sans MS"/>
                <a:ea typeface="Comic Sans MS"/>
                <a:cs typeface="Comic Sans MS"/>
                <a:sym typeface="Comic Sans MS"/>
              </a:rPr>
              <a:t>O</a:t>
            </a:r>
            <a:r>
              <a:rPr lang="en-US" sz="2800" b="0" i="0" u="none">
                <a:solidFill>
                  <a:schemeClr val="dk1"/>
                </a:solidFill>
                <a:latin typeface="Comic Sans MS"/>
                <a:ea typeface="Comic Sans MS"/>
                <a:cs typeface="Comic Sans MS"/>
                <a:sym typeface="Comic Sans MS"/>
              </a:rPr>
              <a:t>(</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4</a:t>
            </a:r>
            <a:r>
              <a:rPr lang="en-US" sz="2800" b="0" i="0" u="none">
                <a:solidFill>
                  <a:schemeClr val="dk1"/>
                </a:solidFill>
                <a:latin typeface="Comic Sans MS"/>
                <a:ea typeface="Comic Sans MS"/>
                <a:cs typeface="Comic Sans MS"/>
                <a:sym typeface="Comic Sans MS"/>
              </a:rPr>
              <a:t>) </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10</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3</a:t>
            </a:r>
            <a:r>
              <a:rPr lang="en-US" sz="2800" b="0" i="0" u="none">
                <a:solidFill>
                  <a:schemeClr val="dk1"/>
                </a:solidFill>
                <a:latin typeface="Comic Sans MS"/>
                <a:ea typeface="Comic Sans MS"/>
                <a:cs typeface="Comic Sans MS"/>
                <a:sym typeface="Comic Sans MS"/>
              </a:rPr>
              <a:t> + 2</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2</a:t>
            </a:r>
            <a:r>
              <a:rPr lang="en-US" sz="2800" b="0" i="0" u="none">
                <a:solidFill>
                  <a:schemeClr val="dk1"/>
                </a:solidFill>
                <a:latin typeface="Comic Sans MS"/>
                <a:ea typeface="Comic Sans MS"/>
                <a:cs typeface="Comic Sans MS"/>
                <a:sym typeface="Comic Sans MS"/>
              </a:rPr>
              <a:t> is </a:t>
            </a:r>
            <a:r>
              <a:rPr lang="en-US" sz="2800" b="0" i="1" u="none">
                <a:solidFill>
                  <a:schemeClr val="dk1"/>
                </a:solidFill>
                <a:latin typeface="Comic Sans MS"/>
                <a:ea typeface="Comic Sans MS"/>
                <a:cs typeface="Comic Sans MS"/>
                <a:sym typeface="Comic Sans MS"/>
              </a:rPr>
              <a:t>O</a:t>
            </a:r>
            <a:r>
              <a:rPr lang="en-US" sz="2800" b="0" i="0" u="none">
                <a:solidFill>
                  <a:schemeClr val="dk1"/>
                </a:solidFill>
                <a:latin typeface="Comic Sans MS"/>
                <a:ea typeface="Comic Sans MS"/>
                <a:cs typeface="Comic Sans MS"/>
                <a:sym typeface="Comic Sans MS"/>
              </a:rPr>
              <a:t>(</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3</a:t>
            </a:r>
            <a:r>
              <a:rPr lang="en-US" sz="2800" b="0" i="0" u="none">
                <a:solidFill>
                  <a:schemeClr val="dk1"/>
                </a:solidFill>
                <a:latin typeface="Comic Sans MS"/>
                <a:ea typeface="Comic Sans MS"/>
                <a:cs typeface="Comic Sans MS"/>
                <a:sym typeface="Comic Sans MS"/>
              </a:rPr>
              <a:t>)    </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3</a:t>
            </a:r>
            <a:r>
              <a:rPr lang="en-US" sz="2800" b="0" i="0" u="none">
                <a:solidFill>
                  <a:schemeClr val="dk1"/>
                </a:solidFill>
                <a:latin typeface="Comic Sans MS"/>
                <a:ea typeface="Comic Sans MS"/>
                <a:cs typeface="Comic Sans MS"/>
                <a:sym typeface="Comic Sans MS"/>
              </a:rPr>
              <a:t> - </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2</a:t>
            </a:r>
            <a:r>
              <a:rPr lang="en-US" sz="2800" b="0" i="0" u="none">
                <a:solidFill>
                  <a:schemeClr val="dk1"/>
                </a:solidFill>
                <a:latin typeface="Comic Sans MS"/>
                <a:ea typeface="Comic Sans MS"/>
                <a:cs typeface="Comic Sans MS"/>
                <a:sym typeface="Comic Sans MS"/>
              </a:rPr>
              <a:t> is </a:t>
            </a:r>
            <a:r>
              <a:rPr lang="en-US" sz="2800" b="0" i="1" u="none">
                <a:solidFill>
                  <a:schemeClr val="dk1"/>
                </a:solidFill>
                <a:latin typeface="Comic Sans MS"/>
                <a:ea typeface="Comic Sans MS"/>
                <a:cs typeface="Comic Sans MS"/>
                <a:sym typeface="Comic Sans MS"/>
              </a:rPr>
              <a:t>O</a:t>
            </a:r>
            <a:r>
              <a:rPr lang="en-US" sz="2800" b="0" i="0" u="none">
                <a:solidFill>
                  <a:schemeClr val="dk1"/>
                </a:solidFill>
                <a:latin typeface="Comic Sans MS"/>
                <a:ea typeface="Comic Sans MS"/>
                <a:cs typeface="Comic Sans MS"/>
                <a:sym typeface="Comic Sans MS"/>
              </a:rPr>
              <a:t>(</a:t>
            </a:r>
            <a:r>
              <a:rPr lang="en-US" sz="2800" b="0" i="1" u="none">
                <a:solidFill>
                  <a:schemeClr val="dk1"/>
                </a:solidFill>
                <a:latin typeface="Comic Sans MS"/>
                <a:ea typeface="Comic Sans MS"/>
                <a:cs typeface="Comic Sans MS"/>
                <a:sym typeface="Comic Sans MS"/>
              </a:rPr>
              <a:t>n</a:t>
            </a:r>
            <a:r>
              <a:rPr lang="en-US" sz="2800" b="0" i="0" u="none" baseline="30000">
                <a:solidFill>
                  <a:schemeClr val="dk1"/>
                </a:solidFill>
                <a:latin typeface="Comic Sans MS"/>
                <a:ea typeface="Comic Sans MS"/>
                <a:cs typeface="Comic Sans MS"/>
                <a:sym typeface="Comic Sans MS"/>
              </a:rPr>
              <a:t>3</a:t>
            </a:r>
            <a:r>
              <a:rPr lang="en-US" sz="2800" b="0" i="0" u="none">
                <a:solidFill>
                  <a:schemeClr val="dk1"/>
                </a:solidFill>
                <a:latin typeface="Comic Sans MS"/>
                <a:ea typeface="Comic Sans MS"/>
                <a:cs typeface="Comic Sans MS"/>
                <a:sym typeface="Comic Sans MS"/>
              </a:rPr>
              <a:t>)</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constants</a:t>
            </a:r>
            <a:endParaRPr/>
          </a:p>
          <a:p>
            <a:pPr marL="762000" marR="0" lvl="1" indent="-762000" algn="l" rtl="0">
              <a:lnSpc>
                <a:spcPct val="100000"/>
              </a:lnSpc>
              <a:spcBef>
                <a:spcPts val="2000"/>
              </a:spcBef>
              <a:spcAft>
                <a:spcPts val="0"/>
              </a:spcAft>
              <a:buClr>
                <a:schemeClr val="dk1"/>
              </a:buClr>
              <a:buSzPts val="2800"/>
              <a:buFont typeface="Comic Sans MS"/>
              <a:buChar char="–"/>
            </a:pPr>
            <a:r>
              <a:rPr lang="en-US" sz="2800" b="0" i="0" u="none" strike="noStrike" cap="none">
                <a:solidFill>
                  <a:schemeClr val="dk1"/>
                </a:solidFill>
                <a:latin typeface="Comic Sans MS"/>
                <a:ea typeface="Comic Sans MS"/>
                <a:cs typeface="Comic Sans MS"/>
                <a:sym typeface="Comic Sans MS"/>
              </a:rPr>
              <a:t>10 is </a:t>
            </a:r>
            <a:r>
              <a:rPr lang="en-US" sz="2800" b="0" i="1" u="none" strike="noStrike" cap="none">
                <a:solidFill>
                  <a:schemeClr val="dk1"/>
                </a:solidFill>
                <a:latin typeface="Comic Sans MS"/>
                <a:ea typeface="Comic Sans MS"/>
                <a:cs typeface="Comic Sans MS"/>
                <a:sym typeface="Comic Sans MS"/>
              </a:rPr>
              <a:t>O</a:t>
            </a:r>
            <a:r>
              <a:rPr lang="en-US" sz="2800" b="0" i="0" u="none" strike="noStrike" cap="none">
                <a:solidFill>
                  <a:schemeClr val="dk1"/>
                </a:solidFill>
                <a:latin typeface="Comic Sans MS"/>
                <a:ea typeface="Comic Sans MS"/>
                <a:cs typeface="Comic Sans MS"/>
                <a:sym typeface="Comic Sans MS"/>
              </a:rPr>
              <a:t>(1)</a:t>
            </a:r>
            <a:endParaRPr/>
          </a:p>
          <a:p>
            <a:pPr marL="762000" marR="0" lvl="1" indent="-762000" algn="l" rtl="0">
              <a:lnSpc>
                <a:spcPct val="100000"/>
              </a:lnSpc>
              <a:spcBef>
                <a:spcPts val="2000"/>
              </a:spcBef>
              <a:spcAft>
                <a:spcPts val="0"/>
              </a:spcAft>
              <a:buClr>
                <a:schemeClr val="dk1"/>
              </a:buClr>
              <a:buSzPts val="2800"/>
              <a:buFont typeface="Comic Sans MS"/>
              <a:buChar char="–"/>
            </a:pPr>
            <a:r>
              <a:rPr lang="en-US" sz="2800" b="0" i="0" u="none" strike="noStrike" cap="none">
                <a:solidFill>
                  <a:schemeClr val="dk1"/>
                </a:solidFill>
                <a:latin typeface="Comic Sans MS"/>
                <a:ea typeface="Comic Sans MS"/>
                <a:cs typeface="Comic Sans MS"/>
                <a:sym typeface="Comic Sans MS"/>
              </a:rPr>
              <a:t>1273 is </a:t>
            </a:r>
            <a:r>
              <a:rPr lang="en-US" sz="2800" b="0" i="1" u="none" strike="noStrike" cap="none">
                <a:solidFill>
                  <a:schemeClr val="dk1"/>
                </a:solidFill>
                <a:latin typeface="Comic Sans MS"/>
                <a:ea typeface="Comic Sans MS"/>
                <a:cs typeface="Comic Sans MS"/>
                <a:sym typeface="Comic Sans MS"/>
              </a:rPr>
              <a:t>O</a:t>
            </a:r>
            <a:r>
              <a:rPr lang="en-US" sz="2800" b="0" i="0" u="none" strike="noStrike" cap="none">
                <a:solidFill>
                  <a:schemeClr val="dk1"/>
                </a:solidFill>
                <a:latin typeface="Comic Sans MS"/>
                <a:ea typeface="Comic Sans MS"/>
                <a:cs typeface="Comic Sans MS"/>
                <a:sym typeface="Comic Sans MS"/>
              </a:rPr>
              <a:t>(1)</a:t>
            </a:r>
            <a:endParaRPr sz="2800" b="0" i="0" u="none" strike="noStrike" cap="none">
              <a:solidFill>
                <a:schemeClr val="dk1"/>
              </a:solidFill>
              <a:latin typeface="Comic Sans MS"/>
              <a:ea typeface="Comic Sans MS"/>
              <a:cs typeface="Comic Sans MS"/>
              <a:sym typeface="Comic Sans MS"/>
            </a:endParaRPr>
          </a:p>
          <a:p>
            <a:pPr marL="254000" marR="0" lvl="0" indent="-76200" algn="l" rtl="0">
              <a:spcBef>
                <a:spcPts val="2000"/>
              </a:spcBef>
              <a:spcAft>
                <a:spcPts val="0"/>
              </a:spcAft>
              <a:buClr>
                <a:schemeClr val="dk1"/>
              </a:buClr>
              <a:buSzPts val="2800"/>
              <a:buFont typeface="Comic Sans MS"/>
              <a:buNone/>
            </a:pPr>
            <a:endParaRPr sz="28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Big Oh Notation</a:t>
            </a:r>
            <a:endParaRPr/>
          </a:p>
        </p:txBody>
      </p:sp>
      <p:graphicFrame>
        <p:nvGraphicFramePr>
          <p:cNvPr id="192" name="Google Shape;192;p17"/>
          <p:cNvGraphicFramePr/>
          <p:nvPr/>
        </p:nvGraphicFramePr>
        <p:xfrm>
          <a:off x="703262" y="2447925"/>
          <a:ext cx="11299825" cy="6397625"/>
        </p:xfrm>
        <a:graphic>
          <a:graphicData uri="http://schemas.openxmlformats.org/presentationml/2006/ole">
            <mc:AlternateContent xmlns:mc="http://schemas.openxmlformats.org/markup-compatibility/2006">
              <mc:Choice xmlns:v="urn:schemas-microsoft-com:vml" Requires="v">
                <p:oleObj spid="_x0000_s1028" r:id="rId4" imgW="11299825" imgH="6397625" progId="PaintShopPro">
                  <p:embed/>
                </p:oleObj>
              </mc:Choice>
              <mc:Fallback>
                <p:oleObj r:id="rId4" imgW="11299825" imgH="6397625" progId="PaintShopPro">
                  <p:embed/>
                  <p:pic>
                    <p:nvPicPr>
                      <p:cNvPr id="192" name="Google Shape;192;p17"/>
                      <p:cNvPicPr preferRelativeResize="0"/>
                      <p:nvPr>
                        <p:ph type="body" idx="1"/>
                      </p:nvPr>
                    </p:nvPicPr>
                    <p:blipFill rotWithShape="1">
                      <a:blip r:embed="rId5">
                        <a:alphaModFix/>
                      </a:blip>
                      <a:srcRect/>
                      <a:stretch/>
                    </p:blipFill>
                    <p:spPr>
                      <a:xfrm>
                        <a:off x="703262" y="2447925"/>
                        <a:ext cx="11299825" cy="6397625"/>
                      </a:xfrm>
                      <a:prstGeom prst="rect">
                        <a:avLst/>
                      </a:prstGeom>
                      <a:no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More Examples</a:t>
            </a:r>
            <a:endParaRPr/>
          </a:p>
        </p:txBody>
      </p:sp>
      <p:sp>
        <p:nvSpPr>
          <p:cNvPr id="198" name="Google Shape;198;p18"/>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f(n)=Og(n)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f(n)&lt;=c*g(n)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Let f(n)=2n+3</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1.       2n+3&lt;=10n ; True ,n&gt;=1  : f(n)=O(n)</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2.       2n+3&lt;=2n+3n=5n ;   True, n&gt;=1  : f(n)=O(n)</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3.        2n+3&lt;=2n^2+3n^2=5n ^2 ; True, n&gt;=1  : f(n)=O(n^2)</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If g(n)=log n then , f(n)=O(log n); not true</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So closest func for Big O is f(n)=O(n)</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9"/>
          <p:cNvSpPr txBox="1">
            <a:spLocks noGrp="1"/>
          </p:cNvSpPr>
          <p:nvPr>
            <p:ph type="title"/>
          </p:nvPr>
        </p:nvSpPr>
        <p:spPr>
          <a:xfrm>
            <a:off x="1144587" y="804862"/>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6000"/>
              <a:buFont typeface="Corsiva"/>
              <a:buNone/>
            </a:pPr>
            <a:r>
              <a:rPr lang="en-US" sz="6000" b="0" i="0" u="none">
                <a:solidFill>
                  <a:srgbClr val="800000"/>
                </a:solidFill>
                <a:latin typeface="Corsiva"/>
                <a:ea typeface="Corsiva"/>
                <a:cs typeface="Corsiva"/>
                <a:sym typeface="Corsiva"/>
              </a:rPr>
              <a:t>Ω - notation</a:t>
            </a:r>
            <a:br>
              <a:rPr lang="en-US" sz="6000" b="0" i="0" u="none">
                <a:solidFill>
                  <a:srgbClr val="800000"/>
                </a:solidFill>
                <a:latin typeface="Corsiva"/>
                <a:ea typeface="Corsiva"/>
                <a:cs typeface="Corsiva"/>
                <a:sym typeface="Corsiva"/>
              </a:rPr>
            </a:br>
            <a:endParaRPr/>
          </a:p>
        </p:txBody>
      </p:sp>
      <p:graphicFrame>
        <p:nvGraphicFramePr>
          <p:cNvPr id="204" name="Google Shape;204;p19"/>
          <p:cNvGraphicFramePr/>
          <p:nvPr/>
        </p:nvGraphicFramePr>
        <p:xfrm>
          <a:off x="1141412" y="2519362"/>
          <a:ext cx="10718800" cy="6423025"/>
        </p:xfrm>
        <a:graphic>
          <a:graphicData uri="http://schemas.openxmlformats.org/presentationml/2006/ole">
            <mc:AlternateContent xmlns:mc="http://schemas.openxmlformats.org/markup-compatibility/2006">
              <mc:Choice xmlns:v="urn:schemas-microsoft-com:vml" Requires="v">
                <p:oleObj spid="_x0000_s2052" r:id="rId4" imgW="10718800" imgH="6423025" progId="PaintShopPro">
                  <p:embed/>
                </p:oleObj>
              </mc:Choice>
              <mc:Fallback>
                <p:oleObj r:id="rId4" imgW="10718800" imgH="6423025" progId="PaintShopPro">
                  <p:embed/>
                  <p:pic>
                    <p:nvPicPr>
                      <p:cNvPr id="204" name="Google Shape;204;p19"/>
                      <p:cNvPicPr preferRelativeResize="0"/>
                      <p:nvPr>
                        <p:ph type="body" idx="1"/>
                      </p:nvPr>
                    </p:nvPicPr>
                    <p:blipFill rotWithShape="1">
                      <a:blip r:embed="rId5">
                        <a:alphaModFix/>
                      </a:blip>
                      <a:srcRect/>
                      <a:stretch/>
                    </p:blipFill>
                    <p:spPr>
                      <a:xfrm>
                        <a:off x="1141412" y="2519362"/>
                        <a:ext cx="10718800" cy="6423025"/>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Examples</a:t>
            </a:r>
            <a:endParaRPr/>
          </a:p>
        </p:txBody>
      </p:sp>
      <p:sp>
        <p:nvSpPr>
          <p:cNvPr id="210" name="Google Shape;210;p20"/>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f(n)=</a:t>
            </a:r>
            <a:r>
              <a:rPr lang="en-US" sz="2800" b="0" i="0" u="none">
                <a:solidFill>
                  <a:schemeClr val="dk1"/>
                </a:solidFill>
                <a:latin typeface="Corsiva"/>
                <a:ea typeface="Corsiva"/>
                <a:cs typeface="Corsiva"/>
                <a:sym typeface="Corsiva"/>
              </a:rPr>
              <a:t> Ω </a:t>
            </a:r>
            <a:r>
              <a:rPr lang="en-US" sz="2800" b="0" i="0" u="none">
                <a:solidFill>
                  <a:schemeClr val="dk1"/>
                </a:solidFill>
                <a:latin typeface="Comic Sans MS"/>
                <a:ea typeface="Comic Sans MS"/>
                <a:cs typeface="Comic Sans MS"/>
                <a:sym typeface="Comic Sans MS"/>
              </a:rPr>
              <a:t>g(n)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f(n)&gt;=c*g(n)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Let f(n)=2n+3</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1.       2n+3&gt;=1n ; True ,n&gt;=1  : f(n)=</a:t>
            </a:r>
            <a:r>
              <a:rPr lang="en-US" sz="2800" b="0" i="0" u="none">
                <a:solidFill>
                  <a:schemeClr val="dk1"/>
                </a:solidFill>
                <a:latin typeface="Corsiva"/>
                <a:ea typeface="Corsiva"/>
                <a:cs typeface="Corsiva"/>
                <a:sym typeface="Corsiva"/>
              </a:rPr>
              <a:t> Ω</a:t>
            </a:r>
            <a:r>
              <a:rPr lang="en-US" sz="2800" b="0" i="0" u="none">
                <a:solidFill>
                  <a:schemeClr val="dk1"/>
                </a:solidFill>
                <a:latin typeface="Comic Sans MS"/>
                <a:ea typeface="Comic Sans MS"/>
                <a:cs typeface="Comic Sans MS"/>
                <a:sym typeface="Comic Sans MS"/>
              </a:rPr>
              <a:t>(n)</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2.       2n+3&gt;=log n  ;   True, n&gt;=1  : f(n)=</a:t>
            </a:r>
            <a:r>
              <a:rPr lang="en-US" sz="2800" b="0" i="0" u="none">
                <a:solidFill>
                  <a:schemeClr val="dk1"/>
                </a:solidFill>
                <a:latin typeface="Corsiva"/>
                <a:ea typeface="Corsiva"/>
                <a:cs typeface="Corsiva"/>
                <a:sym typeface="Corsiva"/>
              </a:rPr>
              <a:t> Ω</a:t>
            </a:r>
            <a:r>
              <a:rPr lang="en-US" sz="2800" b="0" i="0" u="none">
                <a:solidFill>
                  <a:schemeClr val="dk1"/>
                </a:solidFill>
                <a:latin typeface="Comic Sans MS"/>
                <a:ea typeface="Comic Sans MS"/>
                <a:cs typeface="Comic Sans MS"/>
                <a:sym typeface="Comic Sans MS"/>
              </a:rPr>
              <a:t>(log 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If g(n)= n^2 then , f(n)=</a:t>
            </a:r>
            <a:r>
              <a:rPr lang="en-US" sz="2800" b="0" i="0" u="none">
                <a:solidFill>
                  <a:schemeClr val="dk1"/>
                </a:solidFill>
                <a:latin typeface="Corsiva"/>
                <a:ea typeface="Corsiva"/>
                <a:cs typeface="Corsiva"/>
                <a:sym typeface="Corsiva"/>
              </a:rPr>
              <a:t> Ω</a:t>
            </a:r>
            <a:r>
              <a:rPr lang="en-US" sz="2800" b="0" i="0" u="none">
                <a:solidFill>
                  <a:schemeClr val="dk1"/>
                </a:solidFill>
                <a:latin typeface="Comic Sans MS"/>
                <a:ea typeface="Comic Sans MS"/>
                <a:cs typeface="Comic Sans MS"/>
                <a:sym typeface="Comic Sans MS"/>
              </a:rPr>
              <a:t>( n^2); not true</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So closest func for Big </a:t>
            </a:r>
            <a:r>
              <a:rPr lang="en-US" sz="2800" b="0" i="0" u="none">
                <a:solidFill>
                  <a:schemeClr val="dk1"/>
                </a:solidFill>
                <a:latin typeface="Corsiva"/>
                <a:ea typeface="Corsiva"/>
                <a:cs typeface="Corsiva"/>
                <a:sym typeface="Corsiva"/>
              </a:rPr>
              <a:t>Ω</a:t>
            </a:r>
            <a:r>
              <a:rPr lang="en-US" sz="2800" b="0" i="0" u="none">
                <a:solidFill>
                  <a:schemeClr val="dk1"/>
                </a:solidFill>
                <a:latin typeface="Comic Sans MS"/>
                <a:ea typeface="Comic Sans MS"/>
                <a:cs typeface="Comic Sans MS"/>
                <a:sym typeface="Comic Sans MS"/>
              </a:rPr>
              <a:t> is f(n)=</a:t>
            </a:r>
            <a:r>
              <a:rPr lang="en-US" sz="2800" b="0" i="0" u="none">
                <a:solidFill>
                  <a:schemeClr val="dk1"/>
                </a:solidFill>
                <a:latin typeface="Corsiva"/>
                <a:ea typeface="Corsiva"/>
                <a:cs typeface="Corsiva"/>
                <a:sym typeface="Corsiva"/>
              </a:rPr>
              <a:t> Ω</a:t>
            </a:r>
            <a:r>
              <a:rPr lang="en-US" sz="2800" b="0" i="0" u="none">
                <a:solidFill>
                  <a:schemeClr val="dk1"/>
                </a:solidFill>
                <a:latin typeface="Comic Sans MS"/>
                <a:ea typeface="Comic Sans MS"/>
                <a:cs typeface="Comic Sans MS"/>
                <a:sym typeface="Comic Sans MS"/>
              </a:rPr>
              <a:t>(n)</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rsiva"/>
              <a:buNone/>
            </a:pPr>
            <a:r>
              <a:rPr lang="en-US" sz="5800" b="0" i="0" u="none">
                <a:solidFill>
                  <a:srgbClr val="800000"/>
                </a:solidFill>
                <a:latin typeface="Corsiva"/>
                <a:ea typeface="Corsiva"/>
                <a:cs typeface="Corsiva"/>
                <a:sym typeface="Corsiva"/>
              </a:rPr>
              <a:t>Θ-notation</a:t>
            </a:r>
            <a:br>
              <a:rPr lang="en-US" sz="5800" b="0" i="0" u="none">
                <a:solidFill>
                  <a:srgbClr val="800000"/>
                </a:solidFill>
                <a:latin typeface="Corsiva"/>
                <a:ea typeface="Corsiva"/>
                <a:cs typeface="Corsiva"/>
                <a:sym typeface="Corsiva"/>
              </a:rPr>
            </a:br>
            <a:endParaRPr/>
          </a:p>
        </p:txBody>
      </p:sp>
      <p:sp>
        <p:nvSpPr>
          <p:cNvPr id="216" name="Google Shape;216;p21"/>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lvl="0" indent="-254000" algn="l" rtl="0">
              <a:lnSpc>
                <a:spcPct val="100000"/>
              </a:lnSpc>
              <a:spcBef>
                <a:spcPts val="0"/>
              </a:spcBef>
              <a:spcAft>
                <a:spcPts val="0"/>
              </a:spcAft>
              <a:buClr>
                <a:schemeClr val="dk1"/>
              </a:buClr>
              <a:buSzPts val="2800"/>
              <a:buFont typeface="Corsiva"/>
              <a:buChar char="•"/>
            </a:pPr>
            <a:r>
              <a:rPr lang="en-US" sz="2800" b="0" i="0" u="none">
                <a:solidFill>
                  <a:schemeClr val="dk1"/>
                </a:solidFill>
                <a:latin typeface="Corsiva"/>
                <a:ea typeface="Corsiva"/>
                <a:cs typeface="Corsiva"/>
                <a:sym typeface="Corsiva"/>
              </a:rPr>
              <a:t>Θ-notation</a:t>
            </a:r>
            <a:endParaRPr/>
          </a:p>
        </p:txBody>
      </p:sp>
      <p:graphicFrame>
        <p:nvGraphicFramePr>
          <p:cNvPr id="217" name="Google Shape;217;p21"/>
          <p:cNvGraphicFramePr/>
          <p:nvPr/>
        </p:nvGraphicFramePr>
        <p:xfrm>
          <a:off x="406400" y="3662362"/>
          <a:ext cx="11596687" cy="5500687"/>
        </p:xfrm>
        <a:graphic>
          <a:graphicData uri="http://schemas.openxmlformats.org/presentationml/2006/ole">
            <mc:AlternateContent xmlns:mc="http://schemas.openxmlformats.org/markup-compatibility/2006">
              <mc:Choice xmlns:v="urn:schemas-microsoft-com:vml" Requires="v">
                <p:oleObj spid="_x0000_s3078" r:id="rId4" imgW="11596687" imgH="5500687" progId="PaintShopPro">
                  <p:embed/>
                </p:oleObj>
              </mc:Choice>
              <mc:Fallback>
                <p:oleObj r:id="rId4" imgW="11596687" imgH="5500687" progId="PaintShopPro">
                  <p:embed/>
                  <p:pic>
                    <p:nvPicPr>
                      <p:cNvPr id="217" name="Google Shape;217;p21"/>
                      <p:cNvPicPr preferRelativeResize="0"/>
                      <p:nvPr>
                        <p:ph type="body" idx="1"/>
                      </p:nvPr>
                    </p:nvPicPr>
                    <p:blipFill rotWithShape="1">
                      <a:blip r:embed="rId5">
                        <a:alphaModFix/>
                      </a:blip>
                      <a:srcRect/>
                      <a:stretch/>
                    </p:blipFill>
                    <p:spPr>
                      <a:xfrm>
                        <a:off x="406400" y="3662362"/>
                        <a:ext cx="11596687" cy="5500687"/>
                      </a:xfrm>
                      <a:prstGeom prst="rect">
                        <a:avLst/>
                      </a:prstGeom>
                      <a:noFill/>
                      <a:ln>
                        <a:noFill/>
                      </a:ln>
                    </p:spPr>
                  </p:pic>
                </p:oleObj>
              </mc:Fallback>
            </mc:AlternateContent>
          </a:graphicData>
        </a:graphic>
      </p:graphicFrame>
      <p:graphicFrame>
        <p:nvGraphicFramePr>
          <p:cNvPr id="218" name="Google Shape;218;p21"/>
          <p:cNvGraphicFramePr/>
          <p:nvPr/>
        </p:nvGraphicFramePr>
        <p:xfrm>
          <a:off x="406400" y="2295525"/>
          <a:ext cx="11447462" cy="1222375"/>
        </p:xfrm>
        <a:graphic>
          <a:graphicData uri="http://schemas.openxmlformats.org/presentationml/2006/ole">
            <mc:AlternateContent xmlns:mc="http://schemas.openxmlformats.org/markup-compatibility/2006">
              <mc:Choice xmlns:v="urn:schemas-microsoft-com:vml" Requires="v">
                <p:oleObj spid="_x0000_s3079" r:id="rId6" imgW="11447462" imgH="1222375" progId="PaintShopPro">
                  <p:embed/>
                </p:oleObj>
              </mc:Choice>
              <mc:Fallback>
                <p:oleObj r:id="rId6" imgW="11447462" imgH="1222375" progId="PaintShopPro">
                  <p:embed/>
                  <p:pic>
                    <p:nvPicPr>
                      <p:cNvPr id="218" name="Google Shape;218;p21"/>
                      <p:cNvPicPr preferRelativeResize="0"/>
                      <p:nvPr/>
                    </p:nvPicPr>
                    <p:blipFill rotWithShape="1">
                      <a:blip r:embed="rId7">
                        <a:alphaModFix/>
                      </a:blip>
                      <a:srcRect/>
                      <a:stretch/>
                    </p:blipFill>
                    <p:spPr>
                      <a:xfrm>
                        <a:off x="406400" y="2295525"/>
                        <a:ext cx="11447462" cy="1222375"/>
                      </a:xfrm>
                      <a:prstGeom prst="rect">
                        <a:avLst/>
                      </a:prstGeom>
                      <a:noFill/>
                      <a:ln>
                        <a:noFill/>
                      </a:ln>
                    </p:spPr>
                  </p:pic>
                </p:oleObj>
              </mc:Fallback>
            </mc:AlternateContent>
          </a:graphicData>
        </a:graphic>
      </p:graphicFrame>
      <p:sp>
        <p:nvSpPr>
          <p:cNvPr id="219" name="Google Shape;219;p21"/>
          <p:cNvSpPr txBox="1"/>
          <p:nvPr/>
        </p:nvSpPr>
        <p:spPr>
          <a:xfrm>
            <a:off x="6096000" y="4048125"/>
            <a:ext cx="5816600" cy="2338387"/>
          </a:xfrm>
          <a:prstGeom prst="rect">
            <a:avLst/>
          </a:prstGeom>
          <a:noFill/>
          <a:ln>
            <a:noFill/>
          </a:ln>
        </p:spPr>
        <p:txBody>
          <a:bodyPr spcFirstLastPara="1" wrap="square" lIns="130025" tIns="65000" rIns="130025" bIns="65000" anchor="t" anchorCtr="0">
            <a:noAutofit/>
          </a:bodyPr>
          <a:lstStyle/>
          <a:p>
            <a:pPr marL="487362" marR="0" lvl="0" indent="-487362" algn="ctr" rtl="0">
              <a:lnSpc>
                <a:spcPct val="150000"/>
              </a:lnSpc>
              <a:spcBef>
                <a:spcPts val="0"/>
              </a:spcBef>
              <a:spcAft>
                <a:spcPts val="0"/>
              </a:spcAft>
              <a:buClr>
                <a:schemeClr val="accent2"/>
              </a:buClr>
              <a:buSzPts val="2800"/>
              <a:buFont typeface="Comic Sans MS"/>
              <a:buNone/>
            </a:pPr>
            <a:r>
              <a:rPr lang="en-US" sz="2800" b="0" i="1" u="none">
                <a:solidFill>
                  <a:schemeClr val="accent2"/>
                </a:solidFill>
                <a:latin typeface="Comic Sans MS"/>
                <a:ea typeface="Comic Sans MS"/>
                <a:cs typeface="Comic Sans MS"/>
                <a:sym typeface="Comic Sans MS"/>
              </a:rPr>
              <a:t>    </a:t>
            </a:r>
            <a:r>
              <a:rPr lang="en-US" sz="2800" b="0" i="1" u="none">
                <a:solidFill>
                  <a:srgbClr val="DD0111"/>
                </a:solidFill>
                <a:latin typeface="Comic Sans MS"/>
                <a:ea typeface="Comic Sans MS"/>
                <a:cs typeface="Comic Sans MS"/>
                <a:sym typeface="Comic Sans MS"/>
              </a:rPr>
              <a:t>Θ(g(n))</a:t>
            </a:r>
            <a:r>
              <a:rPr lang="en-US" sz="2800" b="0" i="1" u="none">
                <a:solidFill>
                  <a:srgbClr val="DD0111"/>
                </a:solidFill>
                <a:latin typeface="Times"/>
                <a:ea typeface="Times"/>
                <a:cs typeface="Times"/>
                <a:sym typeface="Times"/>
              </a:rPr>
              <a:t> is the set of functions with the same order of growth as </a:t>
            </a:r>
            <a:r>
              <a:rPr lang="en-US" sz="2800" b="0" i="1" u="none">
                <a:solidFill>
                  <a:srgbClr val="DD0111"/>
                </a:solidFill>
                <a:latin typeface="Comic Sans MS"/>
                <a:ea typeface="Comic Sans MS"/>
                <a:cs typeface="Comic Sans MS"/>
                <a:sym typeface="Comic Sans MS"/>
              </a:rPr>
              <a:t>g(n)</a:t>
            </a:r>
            <a:endParaRPr sz="3400" b="0" i="1" u="none">
              <a:solidFill>
                <a:srgbClr val="DD0111"/>
              </a:solidFill>
              <a:latin typeface="Comic Sans MS"/>
              <a:ea typeface="Comic Sans MS"/>
              <a:cs typeface="Comic Sans MS"/>
              <a:sym typeface="Comic Sans MS"/>
            </a:endParaRPr>
          </a:p>
          <a:p>
            <a:pPr marL="0" marR="0" lvl="0" indent="0" algn="ctr" rtl="0">
              <a:lnSpc>
                <a:spcPct val="100000"/>
              </a:lnSpc>
              <a:spcBef>
                <a:spcPts val="0"/>
              </a:spcBef>
              <a:spcAft>
                <a:spcPts val="0"/>
              </a:spcAft>
              <a:buNone/>
            </a:pPr>
            <a:endParaRPr sz="3400" b="0" i="1" u="none">
              <a:solidFill>
                <a:srgbClr val="DD0111"/>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6000"/>
              <a:buFont typeface="Comic Sans MS"/>
              <a:buNone/>
            </a:pPr>
            <a:r>
              <a:rPr lang="en-US" sz="6000" b="1" i="0" u="none">
                <a:solidFill>
                  <a:srgbClr val="800000"/>
                </a:solidFill>
                <a:latin typeface="Comic Sans MS"/>
                <a:ea typeface="Comic Sans MS"/>
                <a:cs typeface="Comic Sans MS"/>
                <a:sym typeface="Comic Sans MS"/>
              </a:rPr>
              <a:t>Analysis</a:t>
            </a:r>
            <a:endParaRPr/>
          </a:p>
        </p:txBody>
      </p:sp>
      <p:sp>
        <p:nvSpPr>
          <p:cNvPr id="106" name="Google Shape;106;p4"/>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lvl="0" indent="-254000" algn="l" rtl="0">
              <a:lnSpc>
                <a:spcPct val="100000"/>
              </a:lnSpc>
              <a:spcBef>
                <a:spcPts val="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Input Size: </a:t>
            </a:r>
            <a:endParaRPr/>
          </a:p>
          <a:p>
            <a:pPr marL="254000" lvl="0" indent="-254000" algn="l" rtl="0">
              <a:lnSpc>
                <a:spcPct val="100000"/>
              </a:lnSpc>
              <a:spcBef>
                <a:spcPts val="200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Input size (number of elements in the input)</a:t>
            </a:r>
            <a:endParaRPr sz="3200" b="0" i="0" u="none">
              <a:solidFill>
                <a:schemeClr val="dk1"/>
              </a:solidFill>
              <a:latin typeface="Corsiva"/>
              <a:ea typeface="Corsiva"/>
              <a:cs typeface="Corsiva"/>
              <a:sym typeface="Corsiva"/>
            </a:endParaRPr>
          </a:p>
          <a:p>
            <a:pPr marL="254000" lvl="0" indent="-254000" algn="l" rtl="0">
              <a:lnSpc>
                <a:spcPct val="10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Running time depends on input size</a:t>
            </a:r>
            <a:endParaRPr/>
          </a:p>
          <a:p>
            <a:pPr marL="254000" lvl="0" indent="-254000" algn="l" rtl="0">
              <a:lnSpc>
                <a:spcPct val="10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Measure time efficiency as function of input size</a:t>
            </a:r>
            <a:endParaRPr/>
          </a:p>
          <a:p>
            <a:pPr marL="254000" lvl="0" indent="-254000" algn="l" rtl="0">
              <a:lnSpc>
                <a:spcPct val="10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Different input of size n may take a different amount of time</a:t>
            </a:r>
            <a:endParaRPr/>
          </a:p>
          <a:p>
            <a:pPr marL="254000" lvl="0" indent="-50800" algn="l" rtl="0">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Examples</a:t>
            </a:r>
            <a:endParaRPr/>
          </a:p>
        </p:txBody>
      </p:sp>
      <p:sp>
        <p:nvSpPr>
          <p:cNvPr id="225" name="Google Shape;225;p22"/>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f(n)=</a:t>
            </a:r>
            <a:r>
              <a:rPr lang="en-US" sz="2800" b="0" i="0" u="none">
                <a:solidFill>
                  <a:schemeClr val="dk1"/>
                </a:solidFill>
                <a:latin typeface="Corsiva"/>
                <a:ea typeface="Corsiva"/>
                <a:cs typeface="Corsiva"/>
                <a:sym typeface="Corsiva"/>
              </a:rPr>
              <a:t> Θ </a:t>
            </a:r>
            <a:r>
              <a:rPr lang="en-US" sz="2800" b="0" i="0" u="none">
                <a:solidFill>
                  <a:schemeClr val="dk1"/>
                </a:solidFill>
                <a:latin typeface="Comic Sans MS"/>
                <a:ea typeface="Comic Sans MS"/>
                <a:cs typeface="Comic Sans MS"/>
                <a:sym typeface="Comic Sans MS"/>
              </a:rPr>
              <a:t>g(n)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C1*g(n)&lt;=f(n)&lt;=c2*g(n)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Let f(n)=2n+3</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1*n&lt;= 2n+3&lt;=5n ; True ,n&gt;=1  : f(n)=</a:t>
            </a:r>
            <a:r>
              <a:rPr lang="en-US" sz="2800" b="0" i="0" u="none">
                <a:solidFill>
                  <a:schemeClr val="dk1"/>
                </a:solidFill>
                <a:latin typeface="Corsiva"/>
                <a:ea typeface="Corsiva"/>
                <a:cs typeface="Corsiva"/>
                <a:sym typeface="Corsiva"/>
              </a:rPr>
              <a:t> Θ</a:t>
            </a:r>
            <a:r>
              <a:rPr lang="en-US" sz="2800" b="0" i="0" u="none">
                <a:solidFill>
                  <a:schemeClr val="dk1"/>
                </a:solidFill>
                <a:latin typeface="Comic Sans MS"/>
                <a:ea typeface="Comic Sans MS"/>
                <a:cs typeface="Comic Sans MS"/>
                <a:sym typeface="Comic Sans MS"/>
              </a:rPr>
              <a:t>(n)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If g(n)= n^2 then , f(n)=</a:t>
            </a:r>
            <a:r>
              <a:rPr lang="en-US" sz="2800" b="0" i="0" u="none">
                <a:solidFill>
                  <a:schemeClr val="dk1"/>
                </a:solidFill>
                <a:latin typeface="Corsiva"/>
                <a:ea typeface="Corsiva"/>
                <a:cs typeface="Corsiva"/>
                <a:sym typeface="Corsiva"/>
              </a:rPr>
              <a:t> Θ</a:t>
            </a:r>
            <a:r>
              <a:rPr lang="en-US" sz="2800" b="0" i="0" u="none">
                <a:solidFill>
                  <a:schemeClr val="dk1"/>
                </a:solidFill>
                <a:latin typeface="Comic Sans MS"/>
                <a:ea typeface="Comic Sans MS"/>
                <a:cs typeface="Comic Sans MS"/>
                <a:sym typeface="Comic Sans MS"/>
              </a:rPr>
              <a:t>( n^2); not true</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If g(n)= log n then , f(n)=</a:t>
            </a:r>
            <a:r>
              <a:rPr lang="en-US" sz="2800" b="0" i="0" u="none">
                <a:solidFill>
                  <a:schemeClr val="dk1"/>
                </a:solidFill>
                <a:latin typeface="Corsiva"/>
                <a:ea typeface="Corsiva"/>
                <a:cs typeface="Corsiva"/>
                <a:sym typeface="Corsiva"/>
              </a:rPr>
              <a:t> Θ</a:t>
            </a:r>
            <a:r>
              <a:rPr lang="en-US" sz="2800" b="0" i="0" u="none">
                <a:solidFill>
                  <a:schemeClr val="dk1"/>
                </a:solidFill>
                <a:latin typeface="Comic Sans MS"/>
                <a:ea typeface="Comic Sans MS"/>
                <a:cs typeface="Comic Sans MS"/>
                <a:sym typeface="Comic Sans MS"/>
              </a:rPr>
              <a:t>( log n); not true</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So func is exact equal to    f(n)=</a:t>
            </a:r>
            <a:r>
              <a:rPr lang="en-US" sz="2800" b="0" i="0" u="none">
                <a:solidFill>
                  <a:schemeClr val="dk1"/>
                </a:solidFill>
                <a:latin typeface="Corsiva"/>
                <a:ea typeface="Corsiva"/>
                <a:cs typeface="Corsiva"/>
                <a:sym typeface="Corsiva"/>
              </a:rPr>
              <a:t> Θ</a:t>
            </a:r>
            <a:r>
              <a:rPr lang="en-US" sz="2800" b="0" i="0" u="none">
                <a:solidFill>
                  <a:schemeClr val="dk1"/>
                </a:solidFill>
                <a:latin typeface="Comic Sans MS"/>
                <a:ea typeface="Comic Sans MS"/>
                <a:cs typeface="Comic Sans MS"/>
                <a:sym typeface="Comic Sans MS"/>
              </a:rPr>
              <a:t>(n)</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Little o</a:t>
            </a:r>
            <a:endParaRPr/>
          </a:p>
        </p:txBody>
      </p:sp>
      <p:sp>
        <p:nvSpPr>
          <p:cNvPr id="231" name="Google Shape;231;p23"/>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We use o-notation to denote an upper bound that is not asymptotically tight</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We formally define o.g.n// (“little-oh of g of n”) as the set</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o.g.n// D ff .n/ W for any positive constant c&gt;0, there exists a constant n0 &gt; 0 such that 0 f .n/ &lt; cg.n/ for all n   n0g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1144587" y="304800"/>
            <a:ext cx="10999787" cy="17272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1" i="0" u="none">
                <a:solidFill>
                  <a:srgbClr val="800000"/>
                </a:solidFill>
                <a:latin typeface="Comic Sans MS"/>
                <a:ea typeface="Comic Sans MS"/>
                <a:cs typeface="Comic Sans MS"/>
                <a:sym typeface="Comic Sans MS"/>
              </a:rPr>
              <a:t>polynomial and non-polynomial problems</a:t>
            </a:r>
            <a:br>
              <a:rPr lang="en-US" sz="5800" b="0" i="0" u="none">
                <a:solidFill>
                  <a:srgbClr val="800000"/>
                </a:solidFill>
                <a:latin typeface="Comic Sans MS"/>
                <a:ea typeface="Comic Sans MS"/>
                <a:cs typeface="Comic Sans MS"/>
                <a:sym typeface="Comic Sans MS"/>
              </a:rPr>
            </a:br>
            <a:endParaRPr/>
          </a:p>
        </p:txBody>
      </p:sp>
      <p:sp>
        <p:nvSpPr>
          <p:cNvPr id="237" name="Google Shape;237;p24"/>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Polynomial Time Problems: Linear search :n, Binary search: log n,  Selection sort:n^2, Merge sort: n log n, matrix multiplication: n^3</a:t>
            </a:r>
            <a:endParaRPr/>
          </a:p>
          <a:p>
            <a:pPr marL="254000" marR="0" lvl="0" indent="-254000" algn="l" rtl="0">
              <a:lnSpc>
                <a:spcPct val="100000"/>
              </a:lnSpc>
              <a:spcBef>
                <a:spcPts val="2000"/>
              </a:spcBef>
              <a:spcAft>
                <a:spcPts val="0"/>
              </a:spcAft>
              <a:buClr>
                <a:srgbClr val="C00000"/>
              </a:buClr>
              <a:buSzPts val="2800"/>
              <a:buFont typeface="Comic Sans MS"/>
              <a:buChar char="•"/>
            </a:pPr>
            <a:r>
              <a:rPr lang="en-US" sz="2800" b="0" i="0" u="none">
                <a:solidFill>
                  <a:srgbClr val="C00000"/>
                </a:solidFill>
                <a:latin typeface="Comic Sans MS"/>
                <a:ea typeface="Comic Sans MS"/>
                <a:cs typeface="Comic Sans MS"/>
                <a:sym typeface="Comic Sans MS"/>
              </a:rPr>
              <a:t>Decision Problem</a:t>
            </a:r>
            <a:r>
              <a:rPr lang="en-US" sz="2800" b="0" i="0" u="none">
                <a:solidFill>
                  <a:schemeClr val="dk1"/>
                </a:solidFill>
                <a:latin typeface="Comic Sans MS"/>
                <a:ea typeface="Comic Sans MS"/>
                <a:cs typeface="Comic Sans MS"/>
                <a:sym typeface="Comic Sans MS"/>
              </a:rPr>
              <a:t>: Any problem for which the answer is either 0 or 1 is called as decision problem.</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An algorithm for a decision problem is termed as decision algorithm </a:t>
            </a:r>
            <a:endParaRPr/>
          </a:p>
          <a:p>
            <a:pPr marL="254000" marR="0" lvl="0" indent="-254000" algn="l" rtl="0">
              <a:lnSpc>
                <a:spcPct val="100000"/>
              </a:lnSpc>
              <a:spcBef>
                <a:spcPts val="2000"/>
              </a:spcBef>
              <a:spcAft>
                <a:spcPts val="0"/>
              </a:spcAft>
              <a:buClr>
                <a:srgbClr val="C00000"/>
              </a:buClr>
              <a:buSzPts val="2800"/>
              <a:buFont typeface="Comic Sans MS"/>
              <a:buChar char="•"/>
            </a:pPr>
            <a:r>
              <a:rPr lang="en-US" sz="2800" b="0" i="0" u="none">
                <a:solidFill>
                  <a:srgbClr val="C00000"/>
                </a:solidFill>
                <a:latin typeface="Comic Sans MS"/>
                <a:ea typeface="Comic Sans MS"/>
                <a:cs typeface="Comic Sans MS"/>
                <a:sym typeface="Comic Sans MS"/>
              </a:rPr>
              <a:t>Optimization Problem</a:t>
            </a:r>
            <a:r>
              <a:rPr lang="en-US" sz="2800" b="0" i="0" u="none">
                <a:solidFill>
                  <a:schemeClr val="dk1"/>
                </a:solidFill>
                <a:latin typeface="Comic Sans MS"/>
                <a:ea typeface="Comic Sans MS"/>
                <a:cs typeface="Comic Sans MS"/>
                <a:sym typeface="Comic Sans MS"/>
              </a:rPr>
              <a:t>: Any problem  that involves the identification of an optimal (either min or max) value of a given cost function is known as </a:t>
            </a:r>
            <a:r>
              <a:rPr lang="en-US" sz="2800" b="0" i="0" u="none">
                <a:solidFill>
                  <a:srgbClr val="C00000"/>
                </a:solidFill>
                <a:latin typeface="Comic Sans MS"/>
                <a:ea typeface="Comic Sans MS"/>
                <a:cs typeface="Comic Sans MS"/>
                <a:sym typeface="Comic Sans MS"/>
              </a:rPr>
              <a:t>Optimization Problem.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5"/>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Deterministic Algorithm</a:t>
            </a:r>
            <a:endParaRPr/>
          </a:p>
        </p:txBody>
      </p:sp>
      <p:sp>
        <p:nvSpPr>
          <p:cNvPr id="243" name="Google Shape;243;p25"/>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The notion of algorithms that we have been using has the property that the result of every operation is uniquely defined. Algorithm with this property are termed as Deterministic Algorithm.</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It Can determine the next step of execution.</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It Can solve the problem in polynomial time.</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Ex : Find max no from the inputs: 2, 5, 1, 8 , 3,10</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Non Deterministic Algorithm</a:t>
            </a:r>
            <a:endParaRPr/>
          </a:p>
        </p:txBody>
      </p:sp>
      <p:sp>
        <p:nvSpPr>
          <p:cNvPr id="249" name="Google Shape;249;p26"/>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Can’t solve the problem in polynomial time.</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Cannot determine the next step of execution due to more than one path the algorithm can take.</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Ex1: Find number from 2 to 8</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It is difficult to find which number we have to take, it may be 2, 3, 7 8.</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Ex 2: TSP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Cont..</a:t>
            </a:r>
            <a:endParaRPr/>
          </a:p>
        </p:txBody>
      </p:sp>
      <p:sp>
        <p:nvSpPr>
          <p:cNvPr id="255" name="Google Shape;255;p27"/>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rgbClr val="C00000"/>
              </a:buClr>
              <a:buSzPts val="2800"/>
              <a:buFont typeface="Comic Sans MS"/>
              <a:buNone/>
            </a:pPr>
            <a:r>
              <a:rPr lang="en-US" sz="2800" b="0" i="0" u="none">
                <a:solidFill>
                  <a:srgbClr val="C00000"/>
                </a:solidFill>
                <a:latin typeface="Comic Sans MS"/>
                <a:ea typeface="Comic Sans MS"/>
                <a:cs typeface="Comic Sans MS"/>
                <a:sym typeface="Comic Sans MS"/>
              </a:rPr>
              <a:t>NDC Algorithm:</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some of the terms related to the non-deterministic algorithm are defined below</a:t>
            </a:r>
            <a:r>
              <a:rPr lang="en-US" sz="2800" b="0" i="0" u="none">
                <a:solidFill>
                  <a:schemeClr val="dk1"/>
                </a:solidFill>
                <a:latin typeface="Comic Sans MS"/>
                <a:ea typeface="Comic Sans MS"/>
                <a:cs typeface="Comic Sans MS"/>
                <a:sym typeface="Comic Sans MS"/>
              </a:rPr>
              <a:t>:</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1. choice(X) :</a:t>
            </a:r>
            <a:r>
              <a:rPr lang="en-US" sz="2800" b="0" i="0" u="none">
                <a:solidFill>
                  <a:schemeClr val="dk1"/>
                </a:solidFill>
                <a:latin typeface="Comic Sans MS"/>
                <a:ea typeface="Comic Sans MS"/>
                <a:cs typeface="Comic Sans MS"/>
                <a:sym typeface="Comic Sans MS"/>
              </a:rPr>
              <a:t> chooses any value randomly from the set X.</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2. failure() :</a:t>
            </a:r>
            <a:r>
              <a:rPr lang="en-US" sz="2800" b="0" i="0" u="none">
                <a:solidFill>
                  <a:schemeClr val="dk1"/>
                </a:solidFill>
                <a:latin typeface="Comic Sans MS"/>
                <a:ea typeface="Comic Sans MS"/>
                <a:cs typeface="Comic Sans MS"/>
                <a:sym typeface="Comic Sans MS"/>
              </a:rPr>
              <a:t> denotes the unsuccessful solution.</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3. success() :</a:t>
            </a:r>
            <a:r>
              <a:rPr lang="en-US" sz="2800" b="0" i="0" u="none">
                <a:solidFill>
                  <a:schemeClr val="dk1"/>
                </a:solidFill>
                <a:latin typeface="Comic Sans MS"/>
                <a:ea typeface="Comic Sans MS"/>
                <a:cs typeface="Comic Sans MS"/>
                <a:sym typeface="Comic Sans MS"/>
              </a:rPr>
              <a:t> Solution is successful and current thread terminates.</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4000"/>
              <a:buFont typeface="Comic Sans MS"/>
              <a:buNone/>
            </a:pPr>
            <a:r>
              <a:rPr lang="en-US" sz="4000" b="0" i="0" u="none">
                <a:solidFill>
                  <a:srgbClr val="800000"/>
                </a:solidFill>
                <a:latin typeface="Comic Sans MS"/>
                <a:ea typeface="Comic Sans MS"/>
                <a:cs typeface="Comic Sans MS"/>
                <a:sym typeface="Comic Sans MS"/>
              </a:rPr>
              <a:t>Consider the problem of searching for an element x in a given set of elements A[1:n]</a:t>
            </a:r>
            <a:endParaRPr/>
          </a:p>
        </p:txBody>
      </p:sp>
      <p:sp>
        <p:nvSpPr>
          <p:cNvPr id="261" name="Google Shape;261;p28"/>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A. Non Deterministic search</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1.j= choice(a, n) </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2.if(A[j]==x) then { write(j); success(); } </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3.write(0); failure();</a:t>
            </a:r>
            <a:endParaRPr/>
          </a:p>
          <a:p>
            <a:pPr marL="254000" marR="0" lvl="0" indent="-2540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B. Non deterministic sort</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9"/>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Computational Complexity Problems</a:t>
            </a:r>
            <a:endParaRPr/>
          </a:p>
        </p:txBody>
      </p:sp>
      <p:sp>
        <p:nvSpPr>
          <p:cNvPr id="267" name="Google Shape;267;p29"/>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1. P Class</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2. NP Class : NP Hard and NP complete</a:t>
            </a:r>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254000" algn="l" rtl="0">
              <a:lnSpc>
                <a:spcPct val="100000"/>
              </a:lnSpc>
              <a:spcBef>
                <a:spcPts val="2000"/>
              </a:spcBef>
              <a:spcAft>
                <a:spcPts val="0"/>
              </a:spcAft>
              <a:buClr>
                <a:srgbClr val="C00000"/>
              </a:buClr>
              <a:buSzPts val="2800"/>
              <a:buFont typeface="Comic Sans MS"/>
              <a:buChar char="•"/>
            </a:pPr>
            <a:r>
              <a:rPr lang="en-US" sz="2800" b="0" i="0" u="none">
                <a:solidFill>
                  <a:srgbClr val="C00000"/>
                </a:solidFill>
                <a:latin typeface="Comic Sans MS"/>
                <a:ea typeface="Comic Sans MS"/>
                <a:cs typeface="Comic Sans MS"/>
                <a:sym typeface="Comic Sans MS"/>
              </a:rPr>
              <a:t>P Class</a:t>
            </a:r>
            <a:r>
              <a:rPr lang="en-US" sz="2800" b="0" i="0" u="none">
                <a:solidFill>
                  <a:schemeClr val="dk1"/>
                </a:solidFill>
                <a:latin typeface="Comic Sans MS"/>
                <a:ea typeface="Comic Sans MS"/>
                <a:cs typeface="Comic Sans MS"/>
                <a:sym typeface="Comic Sans MS"/>
              </a:rPr>
              <a:t>:  It consists of those problems that are solvable in polynomial time i.e. that can be solved in time 0(n^k) for some constant k, where n is the size of input to the problem.</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Examples: Searching, sorting etc.</a:t>
            </a:r>
            <a:endParaRPr/>
          </a:p>
          <a:p>
            <a:pPr marL="254000" marR="0" lvl="0" indent="-254000" algn="l" rtl="0">
              <a:lnSpc>
                <a:spcPct val="100000"/>
              </a:lnSpc>
              <a:spcBef>
                <a:spcPts val="2000"/>
              </a:spcBef>
              <a:spcAft>
                <a:spcPts val="0"/>
              </a:spcAft>
              <a:buClr>
                <a:srgbClr val="C00000"/>
              </a:buClr>
              <a:buSzPts val="2800"/>
              <a:buFont typeface="Comic Sans MS"/>
              <a:buNone/>
            </a:pPr>
            <a:r>
              <a:rPr lang="en-US" sz="2800" b="0" i="0" u="none">
                <a:solidFill>
                  <a:srgbClr val="C00000"/>
                </a:solidFill>
                <a:latin typeface="Comic Sans MS"/>
                <a:ea typeface="Comic Sans MS"/>
                <a:cs typeface="Comic Sans MS"/>
                <a:sym typeface="Comic Sans MS"/>
              </a:rPr>
              <a:t>Or</a:t>
            </a:r>
            <a:r>
              <a:rPr lang="en-US" sz="2800" b="0" i="0" u="none">
                <a:solidFill>
                  <a:schemeClr val="dk1"/>
                </a:solidFill>
                <a:latin typeface="Comic Sans MS"/>
                <a:ea typeface="Comic Sans MS"/>
                <a:cs typeface="Comic Sans MS"/>
                <a:sym typeface="Comic Sans MS"/>
              </a:rPr>
              <a:t> P is a set of all decision problems solvable by deterministic algorithms in polynomial time.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NP </a:t>
            </a:r>
            <a:endParaRPr/>
          </a:p>
        </p:txBody>
      </p:sp>
      <p:sp>
        <p:nvSpPr>
          <p:cNvPr id="273" name="Google Shape;273;p30"/>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1" i="0" u="none">
                <a:solidFill>
                  <a:schemeClr val="dk1"/>
                </a:solidFill>
                <a:latin typeface="Comic Sans MS"/>
                <a:ea typeface="Comic Sans MS"/>
                <a:cs typeface="Comic Sans MS"/>
                <a:sym typeface="Comic Sans MS"/>
              </a:rPr>
              <a:t>NP is not the same as non-polynomial complexity/running time. NP does not stand for not polynomial.</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1" i="0" u="none">
                <a:solidFill>
                  <a:schemeClr val="dk1"/>
                </a:solidFill>
                <a:latin typeface="Comic Sans MS"/>
                <a:ea typeface="Comic Sans MS"/>
                <a:cs typeface="Comic Sans MS"/>
                <a:sym typeface="Comic Sans MS"/>
              </a:rPr>
              <a:t>NP = Non-Deterministic polynomial time</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NP means verifiable in polynomial time</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Verifiable?</a:t>
            </a:r>
            <a:endParaRPr/>
          </a:p>
          <a:p>
            <a:pPr marL="762000" marR="0" lvl="1" indent="-762000" algn="l" rtl="0">
              <a:lnSpc>
                <a:spcPct val="100000"/>
              </a:lnSpc>
              <a:spcBef>
                <a:spcPts val="2000"/>
              </a:spcBef>
              <a:spcAft>
                <a:spcPts val="0"/>
              </a:spcAft>
              <a:buClr>
                <a:schemeClr val="dk1"/>
              </a:buClr>
              <a:buSzPts val="2800"/>
              <a:buFont typeface="Comic Sans MS"/>
              <a:buChar char="–"/>
            </a:pPr>
            <a:r>
              <a:rPr lang="en-US" sz="2800" b="0" i="0" u="none" strike="noStrike" cap="none">
                <a:solidFill>
                  <a:schemeClr val="dk1"/>
                </a:solidFill>
                <a:latin typeface="Comic Sans MS"/>
                <a:ea typeface="Comic Sans MS"/>
                <a:cs typeface="Comic Sans MS"/>
                <a:sym typeface="Comic Sans MS"/>
              </a:rPr>
              <a:t>If we are somehow given a ‘certificate’ of a solution we can verify the legitimacy in polynomial time</a:t>
            </a:r>
            <a:endParaRPr/>
          </a:p>
          <a:p>
            <a:pPr marL="762000" marR="0" lvl="1" indent="-762000" algn="l" rtl="0">
              <a:lnSpc>
                <a:spcPct val="100000"/>
              </a:lnSpc>
              <a:spcBef>
                <a:spcPts val="2000"/>
              </a:spcBef>
              <a:spcAft>
                <a:spcPts val="0"/>
              </a:spcAft>
              <a:buClr>
                <a:schemeClr val="dk1"/>
              </a:buClr>
              <a:buSzPts val="2800"/>
              <a:buFont typeface="Comic Sans MS"/>
              <a:buNone/>
            </a:pPr>
            <a:r>
              <a:rPr lang="en-US" sz="2800" b="0" i="0" u="none" strike="noStrike" cap="none">
                <a:solidFill>
                  <a:schemeClr val="dk1"/>
                </a:solidFill>
                <a:latin typeface="Comic Sans MS"/>
                <a:ea typeface="Comic Sans MS"/>
                <a:cs typeface="Comic Sans MS"/>
                <a:sym typeface="Comic Sans MS"/>
              </a:rPr>
              <a:t>Or NP is the set of all decision problems  solvable by non deterministic algorithms in polynmial time.</a:t>
            </a:r>
            <a:endParaRPr/>
          </a:p>
          <a:p>
            <a:pPr marL="254000" marR="0" lvl="0" indent="-76200" algn="l" rtl="0">
              <a:spcBef>
                <a:spcPts val="2000"/>
              </a:spcBef>
              <a:spcAft>
                <a:spcPts val="0"/>
              </a:spcAft>
              <a:buClr>
                <a:schemeClr val="dk1"/>
              </a:buClr>
              <a:buSzPts val="2800"/>
              <a:buFont typeface="Comic Sans MS"/>
              <a:buNone/>
            </a:pPr>
            <a:endParaRPr sz="28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Relationship between P and NP</a:t>
            </a:r>
            <a:endParaRPr/>
          </a:p>
        </p:txBody>
      </p:sp>
      <p:sp>
        <p:nvSpPr>
          <p:cNvPr id="279" name="Google Shape;279;p31"/>
          <p:cNvSpPr txBox="1">
            <a:spLocks noGrp="1"/>
          </p:cNvSpPr>
          <p:nvPr>
            <p:ph type="body" idx="1"/>
          </p:nvPr>
        </p:nvSpPr>
        <p:spPr>
          <a:xfrm>
            <a:off x="2073275" y="6662737"/>
            <a:ext cx="6940550" cy="2066925"/>
          </a:xfrm>
          <a:prstGeom prst="rect">
            <a:avLst/>
          </a:prstGeom>
          <a:noFill/>
          <a:ln>
            <a:noFill/>
          </a:ln>
        </p:spPr>
        <p:txBody>
          <a:bodyPr spcFirstLastPara="1" wrap="square" lIns="50800" tIns="50800" rIns="50800" bIns="50800" anchor="ctr" anchorCtr="0">
            <a:noAutofit/>
          </a:bodyPr>
          <a:lstStyle/>
          <a:p>
            <a:pPr marL="254000" marR="0" lvl="0" indent="-76200" algn="l" rtl="0">
              <a:lnSpc>
                <a:spcPct val="100000"/>
              </a:lnSpc>
              <a:spcBef>
                <a:spcPts val="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P problems: sorting, prime no or not etc</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NP problems: TSP, Chess game etc.</a:t>
            </a:r>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pic>
        <p:nvPicPr>
          <p:cNvPr id="280" name="Google Shape;280;p31"/>
          <p:cNvPicPr preferRelativeResize="0"/>
          <p:nvPr/>
        </p:nvPicPr>
        <p:blipFill rotWithShape="1">
          <a:blip r:embed="rId3">
            <a:alphaModFix/>
          </a:blip>
          <a:srcRect/>
          <a:stretch/>
        </p:blipFill>
        <p:spPr>
          <a:xfrm>
            <a:off x="2359025" y="2590800"/>
            <a:ext cx="5248275" cy="3749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0" y="584200"/>
            <a:ext cx="130048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How do we determine the input size?</a:t>
            </a:r>
            <a:endParaRPr/>
          </a:p>
        </p:txBody>
      </p:sp>
      <p:sp>
        <p:nvSpPr>
          <p:cNvPr id="112" name="Google Shape;112;p5"/>
          <p:cNvSpPr txBox="1">
            <a:spLocks noGrp="1"/>
          </p:cNvSpPr>
          <p:nvPr>
            <p:ph type="body" idx="1"/>
          </p:nvPr>
        </p:nvSpPr>
        <p:spPr>
          <a:xfrm>
            <a:off x="741362" y="2355850"/>
            <a:ext cx="11010900" cy="6361112"/>
          </a:xfrm>
          <a:prstGeom prst="rect">
            <a:avLst/>
          </a:prstGeom>
          <a:noFill/>
          <a:ln>
            <a:noFill/>
          </a:ln>
        </p:spPr>
        <p:txBody>
          <a:bodyPr spcFirstLastPara="1" wrap="square" lIns="50800" tIns="50800" rIns="50800" bIns="50800" anchor="ctr" anchorCtr="0">
            <a:noAutofit/>
          </a:bodyPr>
          <a:lstStyle/>
          <a:p>
            <a:pPr marL="254000" lvl="0" indent="-254000" algn="l" rtl="0">
              <a:lnSpc>
                <a:spcPct val="100000"/>
              </a:lnSpc>
              <a:spcBef>
                <a:spcPts val="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AutoNum type="arabicPeriod"/>
            </a:pPr>
            <a:r>
              <a:rPr lang="en-US" sz="3200" b="0" i="0" u="none">
                <a:solidFill>
                  <a:schemeClr val="dk1"/>
                </a:solidFill>
                <a:latin typeface="Comic Sans MS"/>
                <a:ea typeface="Comic Sans MS"/>
                <a:cs typeface="Comic Sans MS"/>
                <a:sym typeface="Comic Sans MS"/>
              </a:rPr>
              <a:t>A natural parameter</a:t>
            </a:r>
            <a:endParaRPr/>
          </a:p>
          <a:p>
            <a:pPr marL="254000" lvl="0" indent="-254000" algn="l" rtl="0">
              <a:lnSpc>
                <a:spcPct val="100000"/>
              </a:lnSpc>
              <a:spcBef>
                <a:spcPts val="2000"/>
              </a:spcBef>
              <a:spcAft>
                <a:spcPts val="0"/>
              </a:spcAft>
              <a:buClr>
                <a:schemeClr val="dk1"/>
              </a:buClr>
              <a:buSzPts val="3200"/>
              <a:buFont typeface="Comic Sans MS"/>
              <a:buAutoNum type="arabicPeriod"/>
            </a:pPr>
            <a:r>
              <a:rPr lang="en-US" sz="3200" b="0" i="0" u="none">
                <a:solidFill>
                  <a:schemeClr val="dk1"/>
                </a:solidFill>
                <a:latin typeface="Comic Sans MS"/>
                <a:ea typeface="Comic Sans MS"/>
                <a:cs typeface="Comic Sans MS"/>
                <a:sym typeface="Comic Sans MS"/>
              </a:rPr>
              <a:t>For sorting and other problems on array: Array size</a:t>
            </a:r>
            <a:endParaRPr/>
          </a:p>
          <a:p>
            <a:pPr marL="254000" lvl="0" indent="-254000" algn="l" rtl="0">
              <a:lnSpc>
                <a:spcPct val="100000"/>
              </a:lnSpc>
              <a:spcBef>
                <a:spcPts val="2000"/>
              </a:spcBef>
              <a:spcAft>
                <a:spcPts val="0"/>
              </a:spcAft>
              <a:buClr>
                <a:schemeClr val="dk1"/>
              </a:buClr>
              <a:buSzPts val="3200"/>
              <a:buFont typeface="Comic Sans MS"/>
              <a:buAutoNum type="arabicPeriod"/>
            </a:pPr>
            <a:r>
              <a:rPr lang="en-US" sz="3200" b="0" i="0" u="none">
                <a:solidFill>
                  <a:schemeClr val="dk1"/>
                </a:solidFill>
                <a:latin typeface="Comic Sans MS"/>
                <a:ea typeface="Comic Sans MS"/>
                <a:cs typeface="Comic Sans MS"/>
                <a:sym typeface="Comic Sans MS"/>
              </a:rPr>
              <a:t>For combinational problems: No of objects</a:t>
            </a:r>
            <a:endParaRPr/>
          </a:p>
          <a:p>
            <a:pPr marL="254000" lvl="0" indent="-254000" algn="l" rtl="0">
              <a:lnSpc>
                <a:spcPct val="100000"/>
              </a:lnSpc>
              <a:spcBef>
                <a:spcPts val="2000"/>
              </a:spcBef>
              <a:spcAft>
                <a:spcPts val="0"/>
              </a:spcAft>
              <a:buClr>
                <a:schemeClr val="dk1"/>
              </a:buClr>
              <a:buSzPts val="3200"/>
              <a:buFont typeface="Comic Sans MS"/>
              <a:buAutoNum type="arabicPeriod"/>
            </a:pPr>
            <a:r>
              <a:rPr lang="en-US" sz="3200" b="0" i="0" u="none">
                <a:solidFill>
                  <a:schemeClr val="dk1"/>
                </a:solidFill>
                <a:latin typeface="Comic Sans MS"/>
                <a:ea typeface="Comic Sans MS"/>
                <a:cs typeface="Comic Sans MS"/>
                <a:sym typeface="Comic Sans MS"/>
              </a:rPr>
              <a:t>For graphs: no of vertices and edges</a:t>
            </a:r>
            <a:endParaRPr/>
          </a:p>
          <a:p>
            <a:pPr marL="254000" lvl="0" indent="-508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Note: Important is class of problem</a:t>
            </a:r>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rgbClr val="C00000"/>
              </a:solidFill>
              <a:latin typeface="Comic Sans MS"/>
              <a:ea typeface="Comic Sans MS"/>
              <a:cs typeface="Comic Sans MS"/>
              <a:sym typeface="Comic Sans MS"/>
            </a:endParaRPr>
          </a:p>
          <a:p>
            <a:pPr marL="254000" lvl="0" indent="-50800" algn="l" rtl="0">
              <a:spcBef>
                <a:spcPts val="2000"/>
              </a:spcBef>
              <a:spcAft>
                <a:spcPts val="0"/>
              </a:spcAft>
              <a:buClr>
                <a:schemeClr val="dk1"/>
              </a:buClr>
              <a:buSzPts val="3200"/>
              <a:buFont typeface="Comic Sans MS"/>
              <a:buNone/>
            </a:pPr>
            <a:endParaRPr sz="3200" b="0" i="0" u="none">
              <a:solidFill>
                <a:srgbClr val="C00000"/>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Polynomial time reduction</a:t>
            </a:r>
            <a:endParaRPr/>
          </a:p>
        </p:txBody>
      </p:sp>
      <p:sp>
        <p:nvSpPr>
          <p:cNvPr id="286" name="Google Shape;286;p32"/>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Let L1 &amp;L2 be problems. Problem L1 reduce to L2(L1 ∝ L2) if and only if there is a way to solve L1 by a deterministic polynomial time algorithm using deterministic algorithm that solves L2 in polynomial time.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NP Complete</a:t>
            </a:r>
            <a:endParaRPr/>
          </a:p>
        </p:txBody>
      </p:sp>
      <p:sp>
        <p:nvSpPr>
          <p:cNvPr id="292" name="Google Shape;292;p33"/>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A problem is NP Complete if it is</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1. NP Hard problem</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2. NP Problem</a:t>
            </a:r>
            <a:endParaRPr/>
          </a:p>
          <a:p>
            <a:pPr marL="254000" marR="0" lvl="0" indent="-2540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It has property that it can be solved in polynomial time if and only if all other NP Complete problems can be solved in polynomial time.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p:nvPr/>
        </p:nvSpPr>
        <p:spPr>
          <a:xfrm>
            <a:off x="10294937" y="9428162"/>
            <a:ext cx="2709862" cy="325437"/>
          </a:xfrm>
          <a:prstGeom prst="rect">
            <a:avLst/>
          </a:prstGeom>
          <a:noFill/>
          <a:ln>
            <a:noFill/>
          </a:ln>
        </p:spPr>
        <p:txBody>
          <a:bodyPr spcFirstLastPara="1" wrap="square" lIns="130025" tIns="65000" rIns="130025" bIns="65000" anchor="t" anchorCtr="0">
            <a:noAutofit/>
          </a:bodyPr>
          <a:lstStyle/>
          <a:p>
            <a:pPr marL="0" marR="0" lvl="0" indent="0" algn="ctr" rtl="0">
              <a:lnSpc>
                <a:spcPct val="100000"/>
              </a:lnSpc>
              <a:spcBef>
                <a:spcPts val="0"/>
              </a:spcBef>
              <a:spcAft>
                <a:spcPts val="0"/>
              </a:spcAft>
              <a:buClr>
                <a:srgbClr val="000000"/>
              </a:buClr>
              <a:buSzPts val="4800"/>
              <a:buFont typeface="Times"/>
              <a:buNone/>
            </a:pPr>
            <a:fld id="{00000000-1234-1234-1234-123412341234}" type="slidenum">
              <a:rPr lang="en-US" sz="4800" b="0" i="1" u="none">
                <a:solidFill>
                  <a:srgbClr val="000000"/>
                </a:solidFill>
                <a:latin typeface="Times"/>
                <a:ea typeface="Times"/>
                <a:cs typeface="Times"/>
                <a:sym typeface="Times"/>
              </a:rPr>
              <a:t>32</a:t>
            </a:fld>
            <a:endParaRPr/>
          </a:p>
        </p:txBody>
      </p:sp>
      <p:sp>
        <p:nvSpPr>
          <p:cNvPr id="298" name="Google Shape;298;p34"/>
          <p:cNvSpPr/>
          <p:nvPr/>
        </p:nvSpPr>
        <p:spPr>
          <a:xfrm>
            <a:off x="7694612" y="6069012"/>
            <a:ext cx="384175" cy="384175"/>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3</a:t>
            </a:r>
            <a:endParaRPr/>
          </a:p>
        </p:txBody>
      </p:sp>
      <p:sp>
        <p:nvSpPr>
          <p:cNvPr id="299" name="Google Shape;299;p34"/>
          <p:cNvSpPr/>
          <p:nvPr/>
        </p:nvSpPr>
        <p:spPr>
          <a:xfrm>
            <a:off x="11753850" y="3792537"/>
            <a:ext cx="384175" cy="384175"/>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6</a:t>
            </a:r>
            <a:endParaRPr/>
          </a:p>
        </p:txBody>
      </p:sp>
      <p:sp>
        <p:nvSpPr>
          <p:cNvPr id="300" name="Google Shape;300;p34"/>
          <p:cNvSpPr/>
          <p:nvPr/>
        </p:nvSpPr>
        <p:spPr>
          <a:xfrm>
            <a:off x="11753850" y="8286750"/>
            <a:ext cx="384175" cy="382587"/>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10</a:t>
            </a:r>
            <a:endParaRPr/>
          </a:p>
        </p:txBody>
      </p:sp>
      <p:sp>
        <p:nvSpPr>
          <p:cNvPr id="301" name="Google Shape;301;p34"/>
          <p:cNvSpPr/>
          <p:nvPr/>
        </p:nvSpPr>
        <p:spPr>
          <a:xfrm>
            <a:off x="11753850" y="4876800"/>
            <a:ext cx="384175" cy="384175"/>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7</a:t>
            </a:r>
            <a:endParaRPr/>
          </a:p>
        </p:txBody>
      </p:sp>
      <p:sp>
        <p:nvSpPr>
          <p:cNvPr id="302" name="Google Shape;302;p34"/>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Vertex Cover</a:t>
            </a:r>
            <a:endParaRPr/>
          </a:p>
        </p:txBody>
      </p:sp>
      <p:sp>
        <p:nvSpPr>
          <p:cNvPr id="303" name="Google Shape;303;p34"/>
          <p:cNvSpPr txBox="1">
            <a:spLocks noGrp="1"/>
          </p:cNvSpPr>
          <p:nvPr>
            <p:ph type="body" idx="1"/>
          </p:nvPr>
        </p:nvSpPr>
        <p:spPr>
          <a:xfrm>
            <a:off x="866775" y="3019425"/>
            <a:ext cx="5470525" cy="1543050"/>
          </a:xfrm>
          <a:prstGeom prst="rect">
            <a:avLst/>
          </a:prstGeom>
          <a:noFill/>
          <a:ln>
            <a:noFill/>
          </a:ln>
        </p:spPr>
        <p:txBody>
          <a:bodyPr spcFirstLastPara="1" wrap="square" lIns="50800" tIns="50800" rIns="50800" bIns="50800" anchor="ctr" anchorCtr="0">
            <a:noAutofit/>
          </a:bodyPr>
          <a:lstStyle/>
          <a:p>
            <a:pPr marL="254000" lvl="0" indent="-76200" algn="l" rtl="0">
              <a:lnSpc>
                <a:spcPct val="110000"/>
              </a:lnSpc>
              <a:spcBef>
                <a:spcPts val="0"/>
              </a:spcBef>
              <a:spcAft>
                <a:spcPts val="0"/>
              </a:spcAft>
              <a:buClr>
                <a:schemeClr val="dk1"/>
              </a:buClr>
              <a:buSzPts val="2800"/>
              <a:buFont typeface="Comic Sans MS"/>
              <a:buNone/>
            </a:pPr>
            <a:endParaRPr sz="2800" b="0" i="0" u="none">
              <a:solidFill>
                <a:schemeClr val="hlink"/>
              </a:solidFill>
              <a:latin typeface="Comic Sans MS"/>
              <a:ea typeface="Comic Sans MS"/>
              <a:cs typeface="Comic Sans MS"/>
              <a:sym typeface="Comic Sans MS"/>
            </a:endParaRPr>
          </a:p>
          <a:p>
            <a:pPr marL="254000" lvl="0" indent="-76200" algn="l" rtl="0">
              <a:lnSpc>
                <a:spcPct val="110000"/>
              </a:lnSpc>
              <a:spcBef>
                <a:spcPts val="2000"/>
              </a:spcBef>
              <a:spcAft>
                <a:spcPts val="0"/>
              </a:spcAft>
              <a:buClr>
                <a:schemeClr val="dk1"/>
              </a:buClr>
              <a:buSzPts val="2800"/>
              <a:buFont typeface="Comic Sans MS"/>
              <a:buNone/>
            </a:pPr>
            <a:endParaRPr sz="2800" b="0" i="0" u="none">
              <a:solidFill>
                <a:schemeClr val="hlink"/>
              </a:solidFill>
              <a:latin typeface="Comic Sans MS"/>
              <a:ea typeface="Comic Sans MS"/>
              <a:cs typeface="Comic Sans MS"/>
              <a:sym typeface="Comic Sans MS"/>
            </a:endParaRPr>
          </a:p>
          <a:p>
            <a:pPr marL="254000" lvl="0" indent="-76200" algn="l" rtl="0">
              <a:lnSpc>
                <a:spcPct val="110000"/>
              </a:lnSpc>
              <a:spcBef>
                <a:spcPts val="2000"/>
              </a:spcBef>
              <a:spcAft>
                <a:spcPts val="0"/>
              </a:spcAft>
              <a:buClr>
                <a:schemeClr val="dk1"/>
              </a:buClr>
              <a:buSzPts val="2800"/>
              <a:buFont typeface="Comic Sans MS"/>
              <a:buNone/>
            </a:pPr>
            <a:endParaRPr sz="2800" b="0" i="0" u="none">
              <a:solidFill>
                <a:schemeClr val="hlink"/>
              </a:solidFill>
              <a:latin typeface="Comic Sans MS"/>
              <a:ea typeface="Comic Sans MS"/>
              <a:cs typeface="Comic Sans MS"/>
              <a:sym typeface="Comic Sans MS"/>
            </a:endParaRPr>
          </a:p>
          <a:p>
            <a:pPr marL="254000" lvl="0" indent="-76200" algn="l" rtl="0">
              <a:lnSpc>
                <a:spcPct val="110000"/>
              </a:lnSpc>
              <a:spcBef>
                <a:spcPts val="2000"/>
              </a:spcBef>
              <a:spcAft>
                <a:spcPts val="0"/>
              </a:spcAft>
              <a:buClr>
                <a:schemeClr val="dk1"/>
              </a:buClr>
              <a:buSzPts val="2800"/>
              <a:buFont typeface="Comic Sans MS"/>
              <a:buNone/>
            </a:pPr>
            <a:endParaRPr sz="2800" b="0" i="0" u="none">
              <a:solidFill>
                <a:schemeClr val="hlink"/>
              </a:solidFill>
              <a:latin typeface="Comic Sans MS"/>
              <a:ea typeface="Comic Sans MS"/>
              <a:cs typeface="Comic Sans MS"/>
              <a:sym typeface="Comic Sans MS"/>
            </a:endParaRPr>
          </a:p>
          <a:p>
            <a:pPr marL="254000" lvl="0" indent="-76200" algn="l" rtl="0">
              <a:lnSpc>
                <a:spcPct val="110000"/>
              </a:lnSpc>
              <a:spcBef>
                <a:spcPts val="2000"/>
              </a:spcBef>
              <a:spcAft>
                <a:spcPts val="0"/>
              </a:spcAft>
              <a:buClr>
                <a:schemeClr val="dk1"/>
              </a:buClr>
              <a:buSzPts val="2800"/>
              <a:buFont typeface="Comic Sans MS"/>
              <a:buNone/>
            </a:pPr>
            <a:endParaRPr sz="2800" b="0" i="0" u="none">
              <a:solidFill>
                <a:schemeClr val="hlink"/>
              </a:solidFill>
              <a:latin typeface="Comic Sans MS"/>
              <a:ea typeface="Comic Sans MS"/>
              <a:cs typeface="Comic Sans MS"/>
              <a:sym typeface="Comic Sans MS"/>
            </a:endParaRPr>
          </a:p>
          <a:p>
            <a:pPr marL="254000" lvl="0" indent="-76200" algn="l" rtl="0">
              <a:lnSpc>
                <a:spcPct val="110000"/>
              </a:lnSpc>
              <a:spcBef>
                <a:spcPts val="2000"/>
              </a:spcBef>
              <a:spcAft>
                <a:spcPts val="0"/>
              </a:spcAft>
              <a:buClr>
                <a:schemeClr val="dk1"/>
              </a:buClr>
              <a:buSzPts val="2800"/>
              <a:buFont typeface="Comic Sans MS"/>
              <a:buNone/>
            </a:pPr>
            <a:endParaRPr sz="2800" b="0" i="0" u="none">
              <a:solidFill>
                <a:schemeClr val="hlink"/>
              </a:solidFill>
              <a:latin typeface="Comic Sans MS"/>
              <a:ea typeface="Comic Sans MS"/>
              <a:cs typeface="Comic Sans MS"/>
              <a:sym typeface="Comic Sans MS"/>
            </a:endParaRPr>
          </a:p>
          <a:p>
            <a:pPr marL="254000" lvl="0" indent="-254000" algn="l" rtl="0">
              <a:lnSpc>
                <a:spcPct val="11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Given an undirected graph G = (V, E) and an integer k, is there a subset of vertices S ⊆ V such that |S| ≤ k, and if (v, w) ∈ E then either v ∈ S, w ∈ S or both.</a:t>
            </a:r>
            <a:endParaRPr/>
          </a:p>
          <a:p>
            <a:pPr marL="762000" lvl="1" indent="-584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Ex.  Is there a vertex cover of size 4?</a:t>
            </a:r>
            <a:endParaRPr/>
          </a:p>
          <a:p>
            <a:pPr marL="25400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
        <p:nvSpPr>
          <p:cNvPr id="304" name="Google Shape;304;p34"/>
          <p:cNvSpPr/>
          <p:nvPr/>
        </p:nvSpPr>
        <p:spPr>
          <a:xfrm>
            <a:off x="7694612" y="3792537"/>
            <a:ext cx="384175" cy="384175"/>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1</a:t>
            </a:r>
            <a:endParaRPr/>
          </a:p>
        </p:txBody>
      </p:sp>
      <p:sp>
        <p:nvSpPr>
          <p:cNvPr id="305" name="Google Shape;305;p34"/>
          <p:cNvSpPr/>
          <p:nvPr/>
        </p:nvSpPr>
        <p:spPr>
          <a:xfrm>
            <a:off x="7694612" y="8286750"/>
            <a:ext cx="384175" cy="382587"/>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5</a:t>
            </a:r>
            <a:endParaRPr/>
          </a:p>
        </p:txBody>
      </p:sp>
      <p:cxnSp>
        <p:nvCxnSpPr>
          <p:cNvPr id="306" name="Google Shape;306;p34"/>
          <p:cNvCxnSpPr/>
          <p:nvPr/>
        </p:nvCxnSpPr>
        <p:spPr>
          <a:xfrm>
            <a:off x="8089900" y="6261100"/>
            <a:ext cx="3652837" cy="0"/>
          </a:xfrm>
          <a:prstGeom prst="straightConnector1">
            <a:avLst/>
          </a:prstGeom>
          <a:noFill/>
          <a:ln w="19050" cap="flat" cmpd="sng">
            <a:solidFill>
              <a:schemeClr val="dk1"/>
            </a:solidFill>
            <a:prstDash val="solid"/>
            <a:miter lim="800000"/>
            <a:headEnd type="none" w="med" len="med"/>
            <a:tailEnd type="none" w="med" len="med"/>
          </a:ln>
        </p:spPr>
      </p:cxnSp>
      <p:cxnSp>
        <p:nvCxnSpPr>
          <p:cNvPr id="307" name="Google Shape;307;p34"/>
          <p:cNvCxnSpPr/>
          <p:nvPr/>
        </p:nvCxnSpPr>
        <p:spPr>
          <a:xfrm>
            <a:off x="8089900" y="3984625"/>
            <a:ext cx="3652837" cy="0"/>
          </a:xfrm>
          <a:prstGeom prst="straightConnector1">
            <a:avLst/>
          </a:prstGeom>
          <a:noFill/>
          <a:ln w="19050" cap="flat" cmpd="sng">
            <a:solidFill>
              <a:schemeClr val="dk1"/>
            </a:solidFill>
            <a:prstDash val="solid"/>
            <a:miter lim="800000"/>
            <a:headEnd type="none" w="med" len="med"/>
            <a:tailEnd type="none" w="med" len="med"/>
          </a:ln>
        </p:spPr>
      </p:cxnSp>
      <p:cxnSp>
        <p:nvCxnSpPr>
          <p:cNvPr id="308" name="Google Shape;308;p34"/>
          <p:cNvCxnSpPr/>
          <p:nvPr/>
        </p:nvCxnSpPr>
        <p:spPr>
          <a:xfrm>
            <a:off x="8089900" y="8477250"/>
            <a:ext cx="3652837" cy="0"/>
          </a:xfrm>
          <a:prstGeom prst="straightConnector1">
            <a:avLst/>
          </a:prstGeom>
          <a:noFill/>
          <a:ln w="19050" cap="flat" cmpd="sng">
            <a:solidFill>
              <a:schemeClr val="dk1"/>
            </a:solidFill>
            <a:prstDash val="solid"/>
            <a:miter lim="800000"/>
            <a:headEnd type="none" w="med" len="med"/>
            <a:tailEnd type="none" w="med" len="med"/>
          </a:ln>
        </p:spPr>
      </p:cxnSp>
      <p:sp>
        <p:nvSpPr>
          <p:cNvPr id="309" name="Google Shape;309;p34"/>
          <p:cNvSpPr/>
          <p:nvPr/>
        </p:nvSpPr>
        <p:spPr>
          <a:xfrm>
            <a:off x="11753850" y="6069012"/>
            <a:ext cx="384175" cy="384175"/>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8</a:t>
            </a:r>
            <a:endParaRPr/>
          </a:p>
        </p:txBody>
      </p:sp>
      <p:cxnSp>
        <p:nvCxnSpPr>
          <p:cNvPr id="310" name="Google Shape;310;p34"/>
          <p:cNvCxnSpPr/>
          <p:nvPr/>
        </p:nvCxnSpPr>
        <p:spPr>
          <a:xfrm>
            <a:off x="8089900" y="3984625"/>
            <a:ext cx="3652837" cy="1084262"/>
          </a:xfrm>
          <a:prstGeom prst="straightConnector1">
            <a:avLst/>
          </a:prstGeom>
          <a:noFill/>
          <a:ln w="19050" cap="flat" cmpd="sng">
            <a:solidFill>
              <a:schemeClr val="dk1"/>
            </a:solidFill>
            <a:prstDash val="solid"/>
            <a:miter lim="800000"/>
            <a:headEnd type="none" w="med" len="med"/>
            <a:tailEnd type="none" w="med" len="med"/>
          </a:ln>
        </p:spPr>
      </p:cxnSp>
      <p:sp>
        <p:nvSpPr>
          <p:cNvPr id="311" name="Google Shape;311;p34"/>
          <p:cNvSpPr/>
          <p:nvPr/>
        </p:nvSpPr>
        <p:spPr>
          <a:xfrm>
            <a:off x="7694612" y="4876800"/>
            <a:ext cx="384175" cy="384175"/>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2</a:t>
            </a:r>
            <a:endParaRPr/>
          </a:p>
        </p:txBody>
      </p:sp>
      <p:sp>
        <p:nvSpPr>
          <p:cNvPr id="312" name="Google Shape;312;p34"/>
          <p:cNvSpPr/>
          <p:nvPr/>
        </p:nvSpPr>
        <p:spPr>
          <a:xfrm>
            <a:off x="7694612" y="7153275"/>
            <a:ext cx="384175" cy="382587"/>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4</a:t>
            </a:r>
            <a:endParaRPr/>
          </a:p>
        </p:txBody>
      </p:sp>
      <p:sp>
        <p:nvSpPr>
          <p:cNvPr id="313" name="Google Shape;313;p34"/>
          <p:cNvSpPr/>
          <p:nvPr/>
        </p:nvSpPr>
        <p:spPr>
          <a:xfrm>
            <a:off x="11753850" y="7153275"/>
            <a:ext cx="384175" cy="382587"/>
          </a:xfrm>
          <a:prstGeom prst="ellipse">
            <a:avLst/>
          </a:prstGeom>
          <a:solidFill>
            <a:schemeClr val="dk2"/>
          </a:solidFill>
          <a:ln w="15875" cap="flat" cmpd="sng">
            <a:solidFill>
              <a:schemeClr val="dk1"/>
            </a:solidFill>
            <a:prstDash val="solid"/>
            <a:miter lim="800000"/>
            <a:headEnd type="none" w="sm" len="sm"/>
            <a:tailEnd type="none" w="sm" len="sm"/>
          </a:ln>
        </p:spPr>
        <p:txBody>
          <a:bodyPr spcFirstLastPara="1" wrap="square" lIns="130925" tIns="65475" rIns="130925" bIns="65475" anchor="ctr" anchorCtr="0">
            <a:noAutofit/>
          </a:bodyPr>
          <a:lstStyle/>
          <a:p>
            <a:pPr marL="0" marR="0" lvl="0" indent="0" algn="ctr" rtl="0">
              <a:lnSpc>
                <a:spcPct val="100000"/>
              </a:lnSpc>
              <a:spcBef>
                <a:spcPts val="0"/>
              </a:spcBef>
              <a:spcAft>
                <a:spcPts val="0"/>
              </a:spcAft>
              <a:buClr>
                <a:srgbClr val="000000"/>
              </a:buClr>
              <a:buSzPts val="2000"/>
              <a:buFont typeface="Times"/>
              <a:buNone/>
            </a:pPr>
            <a:r>
              <a:rPr lang="en-US" sz="2000" b="1" i="1" u="none">
                <a:solidFill>
                  <a:srgbClr val="000000"/>
                </a:solidFill>
                <a:latin typeface="Times"/>
                <a:ea typeface="Times"/>
                <a:cs typeface="Times"/>
                <a:sym typeface="Times"/>
              </a:rPr>
              <a:t>9</a:t>
            </a:r>
            <a:endParaRPr/>
          </a:p>
        </p:txBody>
      </p:sp>
      <p:cxnSp>
        <p:nvCxnSpPr>
          <p:cNvPr id="314" name="Google Shape;314;p34"/>
          <p:cNvCxnSpPr/>
          <p:nvPr/>
        </p:nvCxnSpPr>
        <p:spPr>
          <a:xfrm>
            <a:off x="8089900" y="5068887"/>
            <a:ext cx="3652837" cy="0"/>
          </a:xfrm>
          <a:prstGeom prst="straightConnector1">
            <a:avLst/>
          </a:prstGeom>
          <a:noFill/>
          <a:ln w="19050" cap="flat" cmpd="sng">
            <a:solidFill>
              <a:schemeClr val="dk1"/>
            </a:solidFill>
            <a:prstDash val="solid"/>
            <a:miter lim="800000"/>
            <a:headEnd type="none" w="med" len="med"/>
            <a:tailEnd type="none" w="med" len="med"/>
          </a:ln>
        </p:spPr>
      </p:cxnSp>
      <p:cxnSp>
        <p:nvCxnSpPr>
          <p:cNvPr id="315" name="Google Shape;315;p34"/>
          <p:cNvCxnSpPr/>
          <p:nvPr/>
        </p:nvCxnSpPr>
        <p:spPr>
          <a:xfrm rot="10800000" flipH="1">
            <a:off x="8089900" y="5068887"/>
            <a:ext cx="3652837" cy="2274887"/>
          </a:xfrm>
          <a:prstGeom prst="straightConnector1">
            <a:avLst/>
          </a:prstGeom>
          <a:noFill/>
          <a:ln w="19050" cap="flat" cmpd="sng">
            <a:solidFill>
              <a:schemeClr val="dk1"/>
            </a:solidFill>
            <a:prstDash val="solid"/>
            <a:miter lim="800000"/>
            <a:headEnd type="none" w="med" len="med"/>
            <a:tailEnd type="none" w="med" len="med"/>
          </a:ln>
        </p:spPr>
      </p:cxnSp>
      <p:cxnSp>
        <p:nvCxnSpPr>
          <p:cNvPr id="316" name="Google Shape;316;p34"/>
          <p:cNvCxnSpPr/>
          <p:nvPr/>
        </p:nvCxnSpPr>
        <p:spPr>
          <a:xfrm>
            <a:off x="8089900" y="6261100"/>
            <a:ext cx="3721100" cy="936625"/>
          </a:xfrm>
          <a:prstGeom prst="straightConnector1">
            <a:avLst/>
          </a:prstGeom>
          <a:noFill/>
          <a:ln w="19050" cap="flat" cmpd="sng">
            <a:solidFill>
              <a:schemeClr val="dk1"/>
            </a:solidFill>
            <a:prstDash val="solid"/>
            <a:miter lim="800000"/>
            <a:headEnd type="none" w="med" len="med"/>
            <a:tailEnd type="none" w="med" len="med"/>
          </a:ln>
        </p:spPr>
      </p:cxnSp>
      <p:cxnSp>
        <p:nvCxnSpPr>
          <p:cNvPr id="317" name="Google Shape;317;p34"/>
          <p:cNvCxnSpPr/>
          <p:nvPr/>
        </p:nvCxnSpPr>
        <p:spPr>
          <a:xfrm>
            <a:off x="8089900" y="7343775"/>
            <a:ext cx="3652837" cy="1133475"/>
          </a:xfrm>
          <a:prstGeom prst="straightConnector1">
            <a:avLst/>
          </a:prstGeom>
          <a:noFill/>
          <a:ln w="19050" cap="flat" cmpd="sng">
            <a:solidFill>
              <a:schemeClr val="dk1"/>
            </a:solidFill>
            <a:prstDash val="solid"/>
            <a:miter lim="800000"/>
            <a:headEnd type="none" w="med" len="med"/>
            <a:tailEnd type="none" w="med" len="med"/>
          </a:ln>
        </p:spPr>
      </p:cxnSp>
      <p:cxnSp>
        <p:nvCxnSpPr>
          <p:cNvPr id="318" name="Google Shape;318;p34"/>
          <p:cNvCxnSpPr/>
          <p:nvPr/>
        </p:nvCxnSpPr>
        <p:spPr>
          <a:xfrm rot="10800000" flipH="1">
            <a:off x="8089900" y="5068887"/>
            <a:ext cx="3652837" cy="3408362"/>
          </a:xfrm>
          <a:prstGeom prst="straightConnector1">
            <a:avLst/>
          </a:prstGeom>
          <a:noFill/>
          <a:ln w="19050" cap="flat" cmpd="sng">
            <a:solidFill>
              <a:schemeClr val="dk1"/>
            </a:solidFill>
            <a:prstDash val="solid"/>
            <a:miter lim="800000"/>
            <a:headEnd type="none" w="med" len="med"/>
            <a:tailEnd type="none" w="med" len="med"/>
          </a:ln>
        </p:spPr>
      </p:cxnSp>
      <p:cxnSp>
        <p:nvCxnSpPr>
          <p:cNvPr id="319" name="Google Shape;319;p34"/>
          <p:cNvCxnSpPr/>
          <p:nvPr/>
        </p:nvCxnSpPr>
        <p:spPr>
          <a:xfrm rot="10800000" flipH="1">
            <a:off x="8089900" y="3984625"/>
            <a:ext cx="3652837" cy="2276475"/>
          </a:xfrm>
          <a:prstGeom prst="straightConnector1">
            <a:avLst/>
          </a:prstGeom>
          <a:noFill/>
          <a:ln w="19050" cap="flat" cmpd="sng">
            <a:solidFill>
              <a:schemeClr val="dk1"/>
            </a:solidFill>
            <a:prstDash val="solid"/>
            <a:miter lim="800000"/>
            <a:headEnd type="none" w="med" len="med"/>
            <a:tailEnd type="none" w="med" len="med"/>
          </a:ln>
        </p:spPr>
      </p:cxnSp>
      <p:cxnSp>
        <p:nvCxnSpPr>
          <p:cNvPr id="320" name="Google Shape;320;p34"/>
          <p:cNvCxnSpPr/>
          <p:nvPr/>
        </p:nvCxnSpPr>
        <p:spPr>
          <a:xfrm>
            <a:off x="11945937" y="7546975"/>
            <a:ext cx="0" cy="727075"/>
          </a:xfrm>
          <a:prstGeom prst="straightConnector1">
            <a:avLst/>
          </a:prstGeom>
          <a:noFill/>
          <a:ln w="19050" cap="flat" cmpd="sng">
            <a:solidFill>
              <a:schemeClr val="dk1"/>
            </a:solidFill>
            <a:prstDash val="solid"/>
            <a:miter lim="800000"/>
            <a:headEnd type="none" w="med" len="med"/>
            <a:tailEnd type="none" w="med" len="med"/>
          </a:ln>
        </p:spPr>
      </p:cxnSp>
      <p:cxnSp>
        <p:nvCxnSpPr>
          <p:cNvPr id="321" name="Google Shape;321;p34"/>
          <p:cNvCxnSpPr/>
          <p:nvPr/>
        </p:nvCxnSpPr>
        <p:spPr>
          <a:xfrm>
            <a:off x="11945937" y="5272087"/>
            <a:ext cx="0" cy="785812"/>
          </a:xfrm>
          <a:prstGeom prst="straightConnector1">
            <a:avLst/>
          </a:prstGeom>
          <a:noFill/>
          <a:ln w="19050" cap="flat" cmpd="sng">
            <a:solidFill>
              <a:schemeClr val="dk1"/>
            </a:solidFill>
            <a:prstDash val="solid"/>
            <a:miter lim="800000"/>
            <a:headEnd type="none" w="med" len="med"/>
            <a:tailEnd type="none" w="med" len="med"/>
          </a:ln>
        </p:spPr>
      </p:cxnSp>
      <p:cxnSp>
        <p:nvCxnSpPr>
          <p:cNvPr id="322" name="Google Shape;322;p34"/>
          <p:cNvCxnSpPr/>
          <p:nvPr/>
        </p:nvCxnSpPr>
        <p:spPr>
          <a:xfrm>
            <a:off x="11945937" y="4187825"/>
            <a:ext cx="0" cy="677862"/>
          </a:xfrm>
          <a:prstGeom prst="straightConnector1">
            <a:avLst/>
          </a:prstGeom>
          <a:noFill/>
          <a:ln w="19050" cap="flat" cmpd="sng">
            <a:solidFill>
              <a:schemeClr val="dk1"/>
            </a:solidFill>
            <a:prstDash val="solid"/>
            <a:miter lim="800000"/>
            <a:headEnd type="none" w="med" len="med"/>
            <a:tailEnd type="none" w="med" len="med"/>
          </a:ln>
        </p:spPr>
      </p:cxnSp>
      <p:cxnSp>
        <p:nvCxnSpPr>
          <p:cNvPr id="323" name="Google Shape;323;p34"/>
          <p:cNvCxnSpPr/>
          <p:nvPr/>
        </p:nvCxnSpPr>
        <p:spPr>
          <a:xfrm rot="10800000">
            <a:off x="7886700" y="5272087"/>
            <a:ext cx="0" cy="785812"/>
          </a:xfrm>
          <a:prstGeom prst="straightConnector1">
            <a:avLst/>
          </a:prstGeom>
          <a:noFill/>
          <a:ln w="19050" cap="flat" cmpd="sng">
            <a:solidFill>
              <a:schemeClr val="dk1"/>
            </a:solidFill>
            <a:prstDash val="solid"/>
            <a:miter lim="800000"/>
            <a:headEnd type="none" w="med" len="med"/>
            <a:tailEnd type="none" w="med" len="med"/>
          </a:ln>
        </p:spPr>
      </p:cxnSp>
      <p:grpSp>
        <p:nvGrpSpPr>
          <p:cNvPr id="324" name="Google Shape;324;p34"/>
          <p:cNvGrpSpPr/>
          <p:nvPr/>
        </p:nvGrpSpPr>
        <p:grpSpPr>
          <a:xfrm>
            <a:off x="7694612" y="3792537"/>
            <a:ext cx="4443412" cy="4876800"/>
            <a:chOff x="3408" y="1680"/>
            <a:chExt cx="1968" cy="2160"/>
          </a:xfrm>
        </p:grpSpPr>
        <p:sp>
          <p:nvSpPr>
            <p:cNvPr id="325" name="Google Shape;325;p34"/>
            <p:cNvSpPr/>
            <p:nvPr/>
          </p:nvSpPr>
          <p:spPr>
            <a:xfrm>
              <a:off x="3408" y="2688"/>
              <a:ext cx="170" cy="170"/>
            </a:xfrm>
            <a:prstGeom prst="ellipse">
              <a:avLst/>
            </a:prstGeom>
            <a:solidFill>
              <a:schemeClr val="accent1"/>
            </a:solidFill>
            <a:ln w="15875" cap="flat" cmpd="sng">
              <a:solidFill>
                <a:schemeClr val="dk1"/>
              </a:solidFill>
              <a:prstDash val="solid"/>
              <a:miter lim="800000"/>
              <a:headEnd type="none" w="sm" len="sm"/>
              <a:tailEnd type="none" w="sm" len="sm"/>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lt1"/>
                </a:buClr>
                <a:buSzPts val="2000"/>
                <a:buFont typeface="Times"/>
                <a:buNone/>
              </a:pPr>
              <a:r>
                <a:rPr lang="en-US" sz="2000" b="1" i="1" u="none">
                  <a:solidFill>
                    <a:schemeClr val="lt1"/>
                  </a:solidFill>
                  <a:latin typeface="Times"/>
                  <a:ea typeface="Times"/>
                  <a:cs typeface="Times"/>
                  <a:sym typeface="Times"/>
                </a:rPr>
                <a:t>3</a:t>
              </a:r>
              <a:endParaRPr/>
            </a:p>
          </p:txBody>
        </p:sp>
        <p:sp>
          <p:nvSpPr>
            <p:cNvPr id="326" name="Google Shape;326;p34"/>
            <p:cNvSpPr/>
            <p:nvPr/>
          </p:nvSpPr>
          <p:spPr>
            <a:xfrm>
              <a:off x="5206" y="1680"/>
              <a:ext cx="170" cy="170"/>
            </a:xfrm>
            <a:prstGeom prst="ellipse">
              <a:avLst/>
            </a:prstGeom>
            <a:solidFill>
              <a:schemeClr val="accent1"/>
            </a:solidFill>
            <a:ln w="15875" cap="flat" cmpd="sng">
              <a:solidFill>
                <a:schemeClr val="dk1"/>
              </a:solidFill>
              <a:prstDash val="solid"/>
              <a:miter lim="800000"/>
              <a:headEnd type="none" w="sm" len="sm"/>
              <a:tailEnd type="none" w="sm" len="sm"/>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lt1"/>
                </a:buClr>
                <a:buSzPts val="2000"/>
                <a:buFont typeface="Times"/>
                <a:buNone/>
              </a:pPr>
              <a:r>
                <a:rPr lang="en-US" sz="2000" b="1" i="1" u="none">
                  <a:solidFill>
                    <a:schemeClr val="lt1"/>
                  </a:solidFill>
                  <a:latin typeface="Times"/>
                  <a:ea typeface="Times"/>
                  <a:cs typeface="Times"/>
                  <a:sym typeface="Times"/>
                </a:rPr>
                <a:t>6</a:t>
              </a:r>
              <a:endParaRPr/>
            </a:p>
          </p:txBody>
        </p:sp>
        <p:sp>
          <p:nvSpPr>
            <p:cNvPr id="327" name="Google Shape;327;p34"/>
            <p:cNvSpPr/>
            <p:nvPr/>
          </p:nvSpPr>
          <p:spPr>
            <a:xfrm>
              <a:off x="5206" y="3670"/>
              <a:ext cx="170" cy="170"/>
            </a:xfrm>
            <a:prstGeom prst="ellipse">
              <a:avLst/>
            </a:prstGeom>
            <a:solidFill>
              <a:schemeClr val="accent1"/>
            </a:solidFill>
            <a:ln w="15875" cap="flat" cmpd="sng">
              <a:solidFill>
                <a:schemeClr val="dk1"/>
              </a:solidFill>
              <a:prstDash val="solid"/>
              <a:miter lim="800000"/>
              <a:headEnd type="none" w="sm" len="sm"/>
              <a:tailEnd type="none" w="sm" len="sm"/>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lt1"/>
                </a:buClr>
                <a:buSzPts val="2000"/>
                <a:buFont typeface="Times"/>
                <a:buNone/>
              </a:pPr>
              <a:r>
                <a:rPr lang="en-US" sz="2000" b="1" i="1" u="none">
                  <a:solidFill>
                    <a:schemeClr val="lt1"/>
                  </a:solidFill>
                  <a:latin typeface="Times"/>
                  <a:ea typeface="Times"/>
                  <a:cs typeface="Times"/>
                  <a:sym typeface="Times"/>
                </a:rPr>
                <a:t>10</a:t>
              </a:r>
              <a:endParaRPr/>
            </a:p>
          </p:txBody>
        </p:sp>
        <p:sp>
          <p:nvSpPr>
            <p:cNvPr id="328" name="Google Shape;328;p34"/>
            <p:cNvSpPr/>
            <p:nvPr/>
          </p:nvSpPr>
          <p:spPr>
            <a:xfrm>
              <a:off x="5206" y="2160"/>
              <a:ext cx="170" cy="170"/>
            </a:xfrm>
            <a:prstGeom prst="ellipse">
              <a:avLst/>
            </a:prstGeom>
            <a:solidFill>
              <a:schemeClr val="accent1"/>
            </a:solidFill>
            <a:ln w="15875" cap="flat" cmpd="sng">
              <a:solidFill>
                <a:schemeClr val="dk1"/>
              </a:solidFill>
              <a:prstDash val="solid"/>
              <a:miter lim="800000"/>
              <a:headEnd type="none" w="sm" len="sm"/>
              <a:tailEnd type="none" w="sm" len="sm"/>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lt1"/>
                </a:buClr>
                <a:buSzPts val="2000"/>
                <a:buFont typeface="Times"/>
                <a:buNone/>
              </a:pPr>
              <a:r>
                <a:rPr lang="en-US" sz="2000" b="1" i="1" u="none">
                  <a:solidFill>
                    <a:schemeClr val="lt1"/>
                  </a:solidFill>
                  <a:latin typeface="Times"/>
                  <a:ea typeface="Times"/>
                  <a:cs typeface="Times"/>
                  <a:sym typeface="Times"/>
                </a:rPr>
                <a:t>7</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5"/>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Example: Clique</a:t>
            </a:r>
            <a:endParaRPr/>
          </a:p>
        </p:txBody>
      </p:sp>
      <p:sp>
        <p:nvSpPr>
          <p:cNvPr id="334" name="Google Shape;334;p35"/>
          <p:cNvSpPr txBox="1">
            <a:spLocks noGrp="1"/>
          </p:cNvSpPr>
          <p:nvPr>
            <p:ph type="body" idx="1"/>
          </p:nvPr>
        </p:nvSpPr>
        <p:spPr>
          <a:xfrm>
            <a:off x="650875" y="2166937"/>
            <a:ext cx="11703050" cy="6443662"/>
          </a:xfrm>
          <a:prstGeom prst="rect">
            <a:avLst/>
          </a:prstGeom>
          <a:noFill/>
          <a:ln>
            <a:noFill/>
          </a:ln>
        </p:spPr>
        <p:txBody>
          <a:bodyPr spcFirstLastPara="1" wrap="square" lIns="50800" tIns="50800" rIns="50800" bIns="50800" anchor="ctr" anchorCtr="0">
            <a:noAutofit/>
          </a:bodyPr>
          <a:lstStyle/>
          <a:p>
            <a:pPr marL="25400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CLIQUE = { &lt;G,k&gt; | G is a graph with a clique of size k }</a:t>
            </a:r>
            <a:endParaRPr/>
          </a:p>
          <a:p>
            <a:pPr marL="25400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A clique is a subset of vertices that are all connected</a:t>
            </a:r>
            <a:endParaRPr/>
          </a:p>
          <a:p>
            <a:pPr marL="25400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Why is CLIQUE  in NP?</a:t>
            </a:r>
            <a:endParaRPr/>
          </a:p>
        </p:txBody>
      </p:sp>
      <p:sp>
        <p:nvSpPr>
          <p:cNvPr id="335" name="Google Shape;335;p35"/>
          <p:cNvSpPr/>
          <p:nvPr/>
        </p:nvSpPr>
        <p:spPr>
          <a:xfrm>
            <a:off x="5064125" y="6069012"/>
            <a:ext cx="2384425" cy="2166937"/>
          </a:xfrm>
          <a:prstGeom prst="pentagon">
            <a:avLst>
              <a:gd name="hf" fmla="val 105146"/>
              <a:gd name="vf" fmla="val 110557"/>
            </a:avLst>
          </a:prstGeom>
          <a:no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
        <p:nvSpPr>
          <p:cNvPr id="336" name="Google Shape;336;p35"/>
          <p:cNvSpPr/>
          <p:nvPr/>
        </p:nvSpPr>
        <p:spPr>
          <a:xfrm>
            <a:off x="5389562" y="8128000"/>
            <a:ext cx="215900" cy="217487"/>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
        <p:nvSpPr>
          <p:cNvPr id="337" name="Google Shape;337;p35"/>
          <p:cNvSpPr/>
          <p:nvPr/>
        </p:nvSpPr>
        <p:spPr>
          <a:xfrm>
            <a:off x="4956175" y="6827837"/>
            <a:ext cx="215900" cy="2159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
        <p:nvSpPr>
          <p:cNvPr id="338" name="Google Shape;338;p35"/>
          <p:cNvSpPr/>
          <p:nvPr/>
        </p:nvSpPr>
        <p:spPr>
          <a:xfrm>
            <a:off x="6148387" y="5961062"/>
            <a:ext cx="215900" cy="2159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
        <p:nvSpPr>
          <p:cNvPr id="339" name="Google Shape;339;p35"/>
          <p:cNvSpPr/>
          <p:nvPr/>
        </p:nvSpPr>
        <p:spPr>
          <a:xfrm>
            <a:off x="6907212" y="8128000"/>
            <a:ext cx="215900" cy="217487"/>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
        <p:nvSpPr>
          <p:cNvPr id="340" name="Google Shape;340;p35"/>
          <p:cNvSpPr/>
          <p:nvPr/>
        </p:nvSpPr>
        <p:spPr>
          <a:xfrm>
            <a:off x="7340600" y="6827837"/>
            <a:ext cx="215900" cy="2159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cxnSp>
        <p:nvCxnSpPr>
          <p:cNvPr id="341" name="Google Shape;341;p35"/>
          <p:cNvCxnSpPr/>
          <p:nvPr/>
        </p:nvCxnSpPr>
        <p:spPr>
          <a:xfrm rot="10800000" flipH="1">
            <a:off x="5605462" y="6935787"/>
            <a:ext cx="1735137" cy="1300162"/>
          </a:xfrm>
          <a:prstGeom prst="straightConnector1">
            <a:avLst/>
          </a:prstGeom>
          <a:noFill/>
          <a:ln w="9525" cap="flat" cmpd="sng">
            <a:solidFill>
              <a:schemeClr val="dk1"/>
            </a:solidFill>
            <a:prstDash val="solid"/>
            <a:miter lim="800000"/>
            <a:headEnd type="none" w="med" len="med"/>
            <a:tailEnd type="none" w="med" len="med"/>
          </a:ln>
        </p:spPr>
      </p:cxnSp>
      <p:sp>
        <p:nvSpPr>
          <p:cNvPr id="342" name="Google Shape;342;p35"/>
          <p:cNvSpPr/>
          <p:nvPr/>
        </p:nvSpPr>
        <p:spPr>
          <a:xfrm>
            <a:off x="4956175" y="6827837"/>
            <a:ext cx="215900" cy="2159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cxnSp>
        <p:nvCxnSpPr>
          <p:cNvPr id="343" name="Google Shape;343;p35"/>
          <p:cNvCxnSpPr/>
          <p:nvPr/>
        </p:nvCxnSpPr>
        <p:spPr>
          <a:xfrm flipH="1">
            <a:off x="5527675" y="6069012"/>
            <a:ext cx="728662" cy="2166937"/>
          </a:xfrm>
          <a:prstGeom prst="straightConnector1">
            <a:avLst/>
          </a:prstGeom>
          <a:noFill/>
          <a:ln w="9525" cap="flat" cmpd="sng">
            <a:solidFill>
              <a:schemeClr val="dk1"/>
            </a:solidFill>
            <a:prstDash val="solid"/>
            <a:miter lim="800000"/>
            <a:headEnd type="none" w="med" len="med"/>
            <a:tailEnd type="none" w="med" len="med"/>
          </a:ln>
        </p:spPr>
      </p:cxnSp>
      <p:cxnSp>
        <p:nvCxnSpPr>
          <p:cNvPr id="344" name="Google Shape;344;p35"/>
          <p:cNvCxnSpPr/>
          <p:nvPr/>
        </p:nvCxnSpPr>
        <p:spPr>
          <a:xfrm rot="10800000">
            <a:off x="6256337" y="6069012"/>
            <a:ext cx="728662" cy="2166937"/>
          </a:xfrm>
          <a:prstGeom prst="straightConnector1">
            <a:avLst/>
          </a:prstGeom>
          <a:noFill/>
          <a:ln w="9525" cap="flat" cmpd="sng">
            <a:solidFill>
              <a:schemeClr val="dk1"/>
            </a:solidFill>
            <a:prstDash val="solid"/>
            <a:miter lim="800000"/>
            <a:headEnd type="none" w="med" len="med"/>
            <a:tailEnd type="none" w="med" len="med"/>
          </a:ln>
        </p:spPr>
      </p:cxnSp>
      <p:cxnSp>
        <p:nvCxnSpPr>
          <p:cNvPr id="345" name="Google Shape;345;p35"/>
          <p:cNvCxnSpPr/>
          <p:nvPr/>
        </p:nvCxnSpPr>
        <p:spPr>
          <a:xfrm>
            <a:off x="5172075" y="6935787"/>
            <a:ext cx="2168525" cy="0"/>
          </a:xfrm>
          <a:prstGeom prst="straightConnector1">
            <a:avLst/>
          </a:prstGeom>
          <a:noFill/>
          <a:ln w="9525" cap="flat" cmpd="sng">
            <a:solidFill>
              <a:schemeClr val="dk1"/>
            </a:solidFill>
            <a:prstDash val="solid"/>
            <a:miter lim="800000"/>
            <a:headEnd type="none" w="med" len="med"/>
            <a:tailEnd type="none" w="med" len="med"/>
          </a:ln>
        </p:spPr>
      </p:cxnSp>
      <p:cxnSp>
        <p:nvCxnSpPr>
          <p:cNvPr id="346" name="Google Shape;346;p35"/>
          <p:cNvCxnSpPr/>
          <p:nvPr/>
        </p:nvCxnSpPr>
        <p:spPr>
          <a:xfrm>
            <a:off x="5172075" y="6935787"/>
            <a:ext cx="1812925" cy="1300162"/>
          </a:xfrm>
          <a:prstGeom prst="straightConnector1">
            <a:avLst/>
          </a:prstGeom>
          <a:noFill/>
          <a:ln w="9525" cap="flat" cmpd="sng">
            <a:solidFill>
              <a:schemeClr val="dk1"/>
            </a:solidFill>
            <a:prstDash val="solid"/>
            <a:miter lim="800000"/>
            <a:headEnd type="none" w="med" len="med"/>
            <a:tailEnd type="none" w="med" len="med"/>
          </a:ln>
        </p:spPr>
      </p:cxnSp>
      <p:sp>
        <p:nvSpPr>
          <p:cNvPr id="347" name="Google Shape;347;p35"/>
          <p:cNvSpPr/>
          <p:nvPr/>
        </p:nvSpPr>
        <p:spPr>
          <a:xfrm>
            <a:off x="6148387" y="5961062"/>
            <a:ext cx="215900" cy="2159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
        <p:nvSpPr>
          <p:cNvPr id="348" name="Google Shape;348;p35"/>
          <p:cNvSpPr/>
          <p:nvPr/>
        </p:nvSpPr>
        <p:spPr>
          <a:xfrm>
            <a:off x="5389562" y="8128000"/>
            <a:ext cx="215900" cy="217487"/>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
        <p:nvSpPr>
          <p:cNvPr id="349" name="Google Shape;349;p35"/>
          <p:cNvSpPr/>
          <p:nvPr/>
        </p:nvSpPr>
        <p:spPr>
          <a:xfrm>
            <a:off x="6907212" y="8128000"/>
            <a:ext cx="215900" cy="217487"/>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130025" tIns="65000" rIns="130025" bIns="65000" anchor="ctr" anchorCtr="0">
            <a:noAutofit/>
          </a:bodyPr>
          <a:lstStyle/>
          <a:p>
            <a:pPr marL="0" marR="0" lvl="0" indent="0" algn="ctr" rtl="0">
              <a:lnSpc>
                <a:spcPct val="100000"/>
              </a:lnSpc>
              <a:spcBef>
                <a:spcPts val="0"/>
              </a:spcBef>
              <a:spcAft>
                <a:spcPts val="0"/>
              </a:spcAft>
              <a:buNone/>
            </a:pPr>
            <a:endParaRPr sz="4800" b="0" i="1" u="none">
              <a:solidFill>
                <a:srgbClr val="000000"/>
              </a:solidFill>
              <a:latin typeface="Times"/>
              <a:ea typeface="Times"/>
              <a:cs typeface="Times"/>
              <a:sym typeface="Time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6"/>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3-SAT</a:t>
            </a:r>
            <a:endParaRPr/>
          </a:p>
        </p:txBody>
      </p:sp>
      <p:sp>
        <p:nvSpPr>
          <p:cNvPr id="355" name="Google Shape;355;p36"/>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3-SAT = { </a:t>
            </a:r>
            <a:r>
              <a:rPr lang="en-US" sz="2800" b="0" i="1" u="none">
                <a:solidFill>
                  <a:schemeClr val="dk1"/>
                </a:solidFill>
                <a:latin typeface="Comic Sans MS"/>
                <a:ea typeface="Comic Sans MS"/>
                <a:cs typeface="Comic Sans MS"/>
                <a:sym typeface="Comic Sans MS"/>
              </a:rPr>
              <a:t>f</a:t>
            </a:r>
            <a:r>
              <a:rPr lang="en-US" sz="2800" b="0" i="0" u="none">
                <a:solidFill>
                  <a:schemeClr val="dk1"/>
                </a:solidFill>
                <a:latin typeface="Comic Sans MS"/>
                <a:ea typeface="Comic Sans MS"/>
                <a:cs typeface="Comic Sans MS"/>
                <a:sym typeface="Comic Sans MS"/>
              </a:rPr>
              <a:t> | </a:t>
            </a:r>
            <a:r>
              <a:rPr lang="en-US" sz="2800" b="0" i="1" u="none">
                <a:solidFill>
                  <a:schemeClr val="dk1"/>
                </a:solidFill>
                <a:latin typeface="Comic Sans MS"/>
                <a:ea typeface="Comic Sans MS"/>
                <a:cs typeface="Comic Sans MS"/>
                <a:sym typeface="Comic Sans MS"/>
              </a:rPr>
              <a:t>f</a:t>
            </a:r>
            <a:r>
              <a:rPr lang="en-US" sz="2800" b="0" i="0" u="none">
                <a:solidFill>
                  <a:schemeClr val="dk1"/>
                </a:solidFill>
                <a:latin typeface="Comic Sans MS"/>
                <a:ea typeface="Comic Sans MS"/>
                <a:cs typeface="Comic Sans MS"/>
                <a:sym typeface="Comic Sans MS"/>
              </a:rPr>
              <a:t> is in Conjunctive Normal Form,  each clause has exactly 3 literals and </a:t>
            </a:r>
            <a:r>
              <a:rPr lang="en-US" sz="2800" b="0" i="1" u="none">
                <a:solidFill>
                  <a:schemeClr val="dk1"/>
                </a:solidFill>
                <a:latin typeface="Comic Sans MS"/>
                <a:ea typeface="Comic Sans MS"/>
                <a:cs typeface="Comic Sans MS"/>
                <a:sym typeface="Comic Sans MS"/>
              </a:rPr>
              <a:t>f</a:t>
            </a:r>
            <a:r>
              <a:rPr lang="en-US" sz="2800" b="0" i="0" u="none">
                <a:solidFill>
                  <a:schemeClr val="dk1"/>
                </a:solidFill>
                <a:latin typeface="Comic Sans MS"/>
                <a:ea typeface="Comic Sans MS"/>
                <a:cs typeface="Comic Sans MS"/>
                <a:sym typeface="Comic Sans MS"/>
              </a:rPr>
              <a:t> is satisfiable } </a:t>
            </a:r>
            <a:endParaRPr/>
          </a:p>
          <a:p>
            <a:pPr marL="25400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3-SAT is NP-Complete</a:t>
            </a:r>
            <a:endParaRPr/>
          </a:p>
          <a:p>
            <a:pPr marL="25400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(2-SAT is in P)</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7"/>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NP-Completeness Proof Method</a:t>
            </a:r>
            <a:endParaRPr/>
          </a:p>
        </p:txBody>
      </p:sp>
      <p:sp>
        <p:nvSpPr>
          <p:cNvPr id="361" name="Google Shape;361;p37"/>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To show that Q is NP-Complete:</a:t>
            </a:r>
            <a:endParaRPr/>
          </a:p>
          <a:p>
            <a:pPr marL="25400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1) Show that Q is in NP</a:t>
            </a:r>
            <a:endParaRPr/>
          </a:p>
          <a:p>
            <a:pPr marL="25400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2) Pick an instance, R, of your favorite NP-Complete problem (ex: Φ in 3-SAT)</a:t>
            </a:r>
            <a:endParaRPr/>
          </a:p>
          <a:p>
            <a:pPr marL="25400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3) Show a polynomial algorithm to transform R into an instance of Q</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8"/>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NP HARD</a:t>
            </a:r>
            <a:endParaRPr/>
          </a:p>
        </p:txBody>
      </p:sp>
      <p:sp>
        <p:nvSpPr>
          <p:cNvPr id="367" name="Google Shape;367;p38"/>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If an NP Hard problem can be solved in polynomial time then all NP Complete problems can be solved in polynomial time.</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All NP Complete problems are NP Hard but some NP Hard problems are not known to be NP Complete.</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It is easy to see that there are NP Hard problems that are not NP Complete. However an optimization problems may be NP Hard.</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Example </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Some languages L are so hard that although we can prove of the definition of NP completeness and if we can not prove the condition  i.e., L is in NP. I f so we call L is NP Hard.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9"/>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Relationship among P, NP, NP Hard and NP Complete </a:t>
            </a:r>
            <a:endParaRPr/>
          </a:p>
        </p:txBody>
      </p:sp>
      <p:pic>
        <p:nvPicPr>
          <p:cNvPr id="373" name="Google Shape;373;p39"/>
          <p:cNvPicPr preferRelativeResize="0">
            <a:picLocks noGrp="1"/>
          </p:cNvPicPr>
          <p:nvPr>
            <p:ph type="body" idx="1"/>
          </p:nvPr>
        </p:nvPicPr>
        <p:blipFill rotWithShape="1">
          <a:blip r:embed="rId3">
            <a:alphaModFix/>
          </a:blip>
          <a:srcRect/>
          <a:stretch/>
        </p:blipFill>
        <p:spPr>
          <a:xfrm>
            <a:off x="990600" y="2957512"/>
            <a:ext cx="11010900" cy="5540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ctr" rtl="0">
              <a:lnSpc>
                <a:spcPct val="100000"/>
              </a:lnSpc>
              <a:spcBef>
                <a:spcPts val="0"/>
              </a:spcBef>
              <a:spcAft>
                <a:spcPts val="0"/>
              </a:spcAft>
              <a:buClr>
                <a:srgbClr val="FF0000"/>
              </a:buClr>
              <a:buSzPts val="9600"/>
              <a:buFont typeface="Comic Sans MS"/>
              <a:buNone/>
            </a:pPr>
            <a:r>
              <a:rPr lang="en-US" sz="9600" b="0" i="0" u="none" dirty="0">
                <a:solidFill>
                  <a:srgbClr val="FF0000"/>
                </a:solidFill>
                <a:latin typeface="Comic Sans MS"/>
                <a:ea typeface="Comic Sans MS"/>
                <a:cs typeface="Comic Sans MS"/>
                <a:sym typeface="Comic Sans MS"/>
              </a:rPr>
              <a:t>Questions?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CONT..</a:t>
            </a:r>
            <a:endParaRPr/>
          </a:p>
        </p:txBody>
      </p:sp>
      <p:sp>
        <p:nvSpPr>
          <p:cNvPr id="118" name="Google Shape;118;p6"/>
          <p:cNvSpPr txBox="1">
            <a:spLocks noGrp="1"/>
          </p:cNvSpPr>
          <p:nvPr>
            <p:ph type="body" idx="1"/>
          </p:nvPr>
        </p:nvSpPr>
        <p:spPr>
          <a:xfrm>
            <a:off x="990600" y="2284412"/>
            <a:ext cx="11010900" cy="6503987"/>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None/>
            </a:pPr>
            <a:r>
              <a:rPr lang="en-US" sz="2800" b="0" i="0" u="none" strike="noStrike" cap="none">
                <a:solidFill>
                  <a:schemeClr val="dk1"/>
                </a:solidFill>
                <a:latin typeface="Comic Sans MS"/>
                <a:ea typeface="Comic Sans MS"/>
                <a:cs typeface="Comic Sans MS"/>
                <a:sym typeface="Comic Sans MS"/>
              </a:rPr>
              <a:t>The compile time does not depend on the instance characteristics. But run time is depending on the instance characteristics.</a:t>
            </a:r>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strike="noStrike" cap="none">
                <a:solidFill>
                  <a:schemeClr val="dk1"/>
                </a:solidFill>
                <a:latin typeface="Comic Sans MS"/>
                <a:ea typeface="Comic Sans MS"/>
                <a:cs typeface="Comic Sans MS"/>
                <a:sym typeface="Comic Sans MS"/>
              </a:rPr>
              <a:t>f(n) :Where n denotes the instance characteristics</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Types of Analysis</a:t>
            </a:r>
            <a:endParaRPr/>
          </a:p>
        </p:txBody>
      </p:sp>
      <p:sp>
        <p:nvSpPr>
          <p:cNvPr id="124" name="Google Shape;124;p7"/>
          <p:cNvSpPr txBox="1">
            <a:spLocks noGrp="1"/>
          </p:cNvSpPr>
          <p:nvPr>
            <p:ph type="body" idx="1"/>
          </p:nvPr>
        </p:nvSpPr>
        <p:spPr>
          <a:xfrm>
            <a:off x="430212" y="2305050"/>
            <a:ext cx="12144375" cy="7072312"/>
          </a:xfrm>
          <a:prstGeom prst="rect">
            <a:avLst/>
          </a:prstGeom>
          <a:noFill/>
          <a:ln>
            <a:noFill/>
          </a:ln>
        </p:spPr>
        <p:txBody>
          <a:bodyPr spcFirstLastPara="1" wrap="square" lIns="50800" tIns="50800" rIns="50800" bIns="50800" anchor="ctr" anchorCtr="0">
            <a:noAutofit/>
          </a:bodyPr>
          <a:lstStyle/>
          <a:p>
            <a:pPr marL="254000" lvl="0" indent="-254000" algn="l" rtl="0">
              <a:lnSpc>
                <a:spcPct val="100000"/>
              </a:lnSpc>
              <a:spcBef>
                <a:spcPts val="0"/>
              </a:spcBef>
              <a:spcAft>
                <a:spcPts val="0"/>
              </a:spcAft>
              <a:buClr>
                <a:schemeClr val="dk1"/>
              </a:buClr>
              <a:buSzPts val="3200"/>
              <a:buFont typeface="Comic Sans MS"/>
              <a:buNone/>
            </a:pPr>
            <a:r>
              <a:rPr lang="en-US" sz="3200" b="0" i="1" u="none">
                <a:solidFill>
                  <a:schemeClr val="dk1"/>
                </a:solidFill>
                <a:latin typeface="Comic Sans MS"/>
                <a:ea typeface="Comic Sans MS"/>
                <a:cs typeface="Comic Sans MS"/>
                <a:sym typeface="Comic Sans MS"/>
              </a:rPr>
              <a:t>The field of computer science, which studies efficiency of algorithms, is known as </a:t>
            </a:r>
            <a:r>
              <a:rPr lang="en-US" sz="3200" b="0" i="1" u="none">
                <a:solidFill>
                  <a:srgbClr val="C00000"/>
                </a:solidFill>
                <a:latin typeface="Comic Sans MS"/>
                <a:ea typeface="Comic Sans MS"/>
                <a:cs typeface="Comic Sans MS"/>
                <a:sym typeface="Comic Sans MS"/>
              </a:rPr>
              <a:t>analysis of algorithms. </a:t>
            </a:r>
            <a:endParaRPr sz="3200" b="0" i="0" u="none">
              <a:solidFill>
                <a:srgbClr val="C00000"/>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The function f(n), gives the running time of an algorithm, depends not only on the size ‘n’ of the input data but also on the particular data. The complexity function f(n) for certain cases are: </a:t>
            </a:r>
            <a:endParaRPr/>
          </a:p>
          <a:p>
            <a:pPr marL="254000" lvl="0" indent="-254000" algn="l" rtl="0">
              <a:lnSpc>
                <a:spcPct val="100000"/>
              </a:lnSpc>
              <a:spcBef>
                <a:spcPts val="2000"/>
              </a:spcBef>
              <a:spcAft>
                <a:spcPts val="0"/>
              </a:spcAft>
              <a:buClr>
                <a:srgbClr val="C00000"/>
              </a:buClr>
              <a:buSzPts val="3200"/>
              <a:buFont typeface="Comic Sans MS"/>
              <a:buAutoNum type="arabicPeriod"/>
            </a:pPr>
            <a:r>
              <a:rPr lang="en-US" sz="3200" b="0" i="0" u="none">
                <a:solidFill>
                  <a:srgbClr val="C00000"/>
                </a:solidFill>
                <a:latin typeface="Comic Sans MS"/>
                <a:ea typeface="Comic Sans MS"/>
                <a:cs typeface="Comic Sans MS"/>
                <a:sym typeface="Comic Sans MS"/>
              </a:rPr>
              <a:t>Best Case </a:t>
            </a:r>
            <a:r>
              <a:rPr lang="en-US" sz="3200" b="0" i="0" u="none">
                <a:solidFill>
                  <a:schemeClr val="dk1"/>
                </a:solidFill>
                <a:latin typeface="Comic Sans MS"/>
                <a:ea typeface="Comic Sans MS"/>
                <a:cs typeface="Comic Sans MS"/>
                <a:sym typeface="Comic Sans MS"/>
              </a:rPr>
              <a:t>: The minimum possible value of f(n) is called the best case. </a:t>
            </a:r>
            <a:endParaRPr/>
          </a:p>
          <a:p>
            <a:pPr marL="762000" lvl="1" indent="-762000" algn="l" rtl="0">
              <a:lnSpc>
                <a:spcPct val="11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Provides a lower bound on running time</a:t>
            </a:r>
            <a:endParaRPr/>
          </a:p>
          <a:p>
            <a:pPr marL="762000" lvl="1" indent="-762000" algn="l" rtl="0">
              <a:lnSpc>
                <a:spcPct val="11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Input is the one for which the algorithm runs the fastest</a:t>
            </a:r>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50800" algn="l" rtl="0">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Cont…</a:t>
            </a:r>
            <a:endParaRPr/>
          </a:p>
        </p:txBody>
      </p:sp>
      <p:sp>
        <p:nvSpPr>
          <p:cNvPr id="130" name="Google Shape;130;p8"/>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762000" lvl="1" indent="-762000" algn="l" rtl="0">
              <a:lnSpc>
                <a:spcPct val="110000"/>
              </a:lnSpc>
              <a:spcBef>
                <a:spcPts val="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2.  </a:t>
            </a:r>
            <a:r>
              <a:rPr lang="en-US" sz="3200" b="0" i="0" u="none">
                <a:solidFill>
                  <a:srgbClr val="C00000"/>
                </a:solidFill>
                <a:latin typeface="Comic Sans MS"/>
                <a:ea typeface="Comic Sans MS"/>
                <a:cs typeface="Comic Sans MS"/>
                <a:sym typeface="Comic Sans MS"/>
              </a:rPr>
              <a:t>Worst Case </a:t>
            </a:r>
            <a:r>
              <a:rPr lang="en-US" sz="3200" b="0" i="0" u="none">
                <a:solidFill>
                  <a:schemeClr val="dk1"/>
                </a:solidFill>
                <a:latin typeface="Comic Sans MS"/>
                <a:ea typeface="Comic Sans MS"/>
                <a:cs typeface="Comic Sans MS"/>
                <a:sym typeface="Comic Sans MS"/>
              </a:rPr>
              <a:t>: The maximum value of f(n) for any key possible input.</a:t>
            </a:r>
            <a:endParaRPr/>
          </a:p>
          <a:p>
            <a:pPr marL="762000" lvl="1" indent="-762000" algn="l" rtl="0">
              <a:lnSpc>
                <a:spcPct val="11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Provides an upper bound on running time</a:t>
            </a:r>
            <a:endParaRPr/>
          </a:p>
          <a:p>
            <a:pPr marL="762000" lvl="1" indent="-762000" algn="l" rtl="0">
              <a:lnSpc>
                <a:spcPct val="11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An </a:t>
            </a:r>
            <a:r>
              <a:rPr lang="en-US" sz="3200" b="0" i="0" u="none">
                <a:solidFill>
                  <a:srgbClr val="C00000"/>
                </a:solidFill>
                <a:latin typeface="Comic Sans MS"/>
                <a:ea typeface="Comic Sans MS"/>
                <a:cs typeface="Comic Sans MS"/>
                <a:sym typeface="Comic Sans MS"/>
              </a:rPr>
              <a:t>absolute guarantee </a:t>
            </a:r>
            <a:r>
              <a:rPr lang="en-US" sz="3200" b="0" i="0" u="none">
                <a:solidFill>
                  <a:schemeClr val="dk1"/>
                </a:solidFill>
                <a:latin typeface="Comic Sans MS"/>
                <a:ea typeface="Comic Sans MS"/>
                <a:cs typeface="Comic Sans MS"/>
                <a:sym typeface="Comic Sans MS"/>
              </a:rPr>
              <a:t>that the algorithm would not run longer, no matter what the inputs are</a:t>
            </a:r>
            <a:endParaRPr/>
          </a:p>
          <a:p>
            <a:pPr marL="254000" lvl="0" indent="-50800" algn="l" rtl="0">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Cont…</a:t>
            </a:r>
            <a:endParaRPr/>
          </a:p>
        </p:txBody>
      </p:sp>
      <p:sp>
        <p:nvSpPr>
          <p:cNvPr id="136" name="Google Shape;136;p9"/>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rgbClr val="C00000"/>
              </a:buClr>
              <a:buSzPts val="2800"/>
              <a:buFont typeface="Comic Sans MS"/>
              <a:buNone/>
            </a:pPr>
            <a:r>
              <a:rPr lang="en-US" sz="2800" b="0" i="0" u="none">
                <a:solidFill>
                  <a:srgbClr val="C00000"/>
                </a:solidFill>
                <a:latin typeface="Comic Sans MS"/>
                <a:ea typeface="Comic Sans MS"/>
                <a:cs typeface="Comic Sans MS"/>
                <a:sym typeface="Comic Sans MS"/>
              </a:rPr>
              <a:t>2. Average Case </a:t>
            </a:r>
            <a:r>
              <a:rPr lang="en-US" sz="2800" b="0" i="0" u="none">
                <a:solidFill>
                  <a:schemeClr val="dk1"/>
                </a:solidFill>
                <a:latin typeface="Comic Sans MS"/>
                <a:ea typeface="Comic Sans MS"/>
                <a:cs typeface="Comic Sans MS"/>
                <a:sym typeface="Comic Sans MS"/>
              </a:rPr>
              <a:t>: The expected value of f(n). </a:t>
            </a:r>
            <a:endParaRPr/>
          </a:p>
          <a:p>
            <a:pPr marL="762000" marR="0" lvl="1" indent="-762000" algn="l" rtl="0">
              <a:lnSpc>
                <a:spcPct val="110000"/>
              </a:lnSpc>
              <a:spcBef>
                <a:spcPts val="2000"/>
              </a:spcBef>
              <a:spcAft>
                <a:spcPts val="0"/>
              </a:spcAft>
              <a:buClr>
                <a:schemeClr val="dk1"/>
              </a:buClr>
              <a:buSzPts val="2800"/>
              <a:buFont typeface="Comic Sans MS"/>
              <a:buChar char="–"/>
            </a:pPr>
            <a:r>
              <a:rPr lang="en-US" sz="2800" b="0" i="0" u="none" strike="noStrike" cap="none">
                <a:solidFill>
                  <a:schemeClr val="dk1"/>
                </a:solidFill>
                <a:latin typeface="Comic Sans MS"/>
                <a:ea typeface="Comic Sans MS"/>
                <a:cs typeface="Comic Sans MS"/>
                <a:sym typeface="Comic Sans MS"/>
              </a:rPr>
              <a:t>Provides </a:t>
            </a:r>
            <a:r>
              <a:rPr lang="en-US" sz="2800" b="0" i="0" u="none" strike="noStrike" cap="none">
                <a:solidFill>
                  <a:srgbClr val="C00000"/>
                </a:solidFill>
                <a:latin typeface="Comic Sans MS"/>
                <a:ea typeface="Comic Sans MS"/>
                <a:cs typeface="Comic Sans MS"/>
                <a:sym typeface="Comic Sans MS"/>
              </a:rPr>
              <a:t>a prediction </a:t>
            </a:r>
            <a:r>
              <a:rPr lang="en-US" sz="2800" b="0" i="0" u="none" strike="noStrike" cap="none">
                <a:solidFill>
                  <a:schemeClr val="dk1"/>
                </a:solidFill>
                <a:latin typeface="Comic Sans MS"/>
                <a:ea typeface="Comic Sans MS"/>
                <a:cs typeface="Comic Sans MS"/>
                <a:sym typeface="Comic Sans MS"/>
              </a:rPr>
              <a:t>about the running time</a:t>
            </a:r>
            <a:endParaRPr/>
          </a:p>
          <a:p>
            <a:pPr marL="762000" marR="0" lvl="1" indent="-762000" algn="l" rtl="0">
              <a:lnSpc>
                <a:spcPct val="110000"/>
              </a:lnSpc>
              <a:spcBef>
                <a:spcPts val="2000"/>
              </a:spcBef>
              <a:spcAft>
                <a:spcPts val="0"/>
              </a:spcAft>
              <a:buClr>
                <a:schemeClr val="dk1"/>
              </a:buClr>
              <a:buSzPts val="2800"/>
              <a:buFont typeface="Comic Sans MS"/>
              <a:buChar char="–"/>
            </a:pPr>
            <a:r>
              <a:rPr lang="en-US" sz="2800" b="0" i="0" u="none" strike="noStrike" cap="none">
                <a:solidFill>
                  <a:schemeClr val="dk1"/>
                </a:solidFill>
                <a:latin typeface="Comic Sans MS"/>
                <a:ea typeface="Comic Sans MS"/>
                <a:cs typeface="Comic Sans MS"/>
                <a:sym typeface="Comic Sans MS"/>
              </a:rPr>
              <a:t>Assumes that the input is random</a:t>
            </a:r>
            <a:endParaRPr/>
          </a:p>
          <a:p>
            <a:pPr marL="254000" marR="0" lvl="0" indent="-2540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The number of executed count of the dominant operations is used to estimate the running time.  </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r>
              <a:rPr lang="en-US" sz="5800" b="0" i="0" u="none">
                <a:solidFill>
                  <a:srgbClr val="800000"/>
                </a:solidFill>
                <a:latin typeface="Comic Sans MS"/>
                <a:ea typeface="Comic Sans MS"/>
                <a:cs typeface="Comic Sans MS"/>
                <a:sym typeface="Comic Sans MS"/>
              </a:rPr>
              <a:t>Cont..</a:t>
            </a:r>
            <a:endParaRPr/>
          </a:p>
        </p:txBody>
      </p:sp>
      <p:sp>
        <p:nvSpPr>
          <p:cNvPr id="142" name="Google Shape;142;p10"/>
          <p:cNvSpPr txBox="1">
            <a:spLocks noGrp="1"/>
          </p:cNvSpPr>
          <p:nvPr>
            <p:ph type="body" idx="1"/>
          </p:nvPr>
        </p:nvSpPr>
        <p:spPr>
          <a:xfrm>
            <a:off x="990600" y="2667000"/>
            <a:ext cx="11010900" cy="6121400"/>
          </a:xfrm>
          <a:prstGeom prst="rect">
            <a:avLst/>
          </a:prstGeom>
          <a:noFill/>
          <a:ln>
            <a:noFill/>
          </a:ln>
        </p:spPr>
        <p:txBody>
          <a:bodyPr spcFirstLastPara="1" wrap="square" lIns="50800" tIns="50800" rIns="50800" bIns="50800" anchor="ctr" anchorCtr="0">
            <a:noAutofit/>
          </a:bodyPr>
          <a:lstStyle/>
          <a:p>
            <a:pPr marL="254000" marR="0" lvl="0" indent="-254000" algn="l" rtl="0">
              <a:lnSpc>
                <a:spcPct val="100000"/>
              </a:lnSpc>
              <a:spcBef>
                <a:spcPts val="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Express running time as a function of the input size </a:t>
            </a:r>
            <a:r>
              <a:rPr lang="en-US" sz="2800" b="0" i="1" u="none">
                <a:solidFill>
                  <a:schemeClr val="dk1"/>
                </a:solidFill>
                <a:latin typeface="Comic Sans MS"/>
                <a:ea typeface="Comic Sans MS"/>
                <a:cs typeface="Comic Sans MS"/>
                <a:sym typeface="Comic Sans MS"/>
              </a:rPr>
              <a:t>n</a:t>
            </a:r>
            <a:r>
              <a:rPr lang="en-US" sz="2800" b="0" i="0" u="none">
                <a:solidFill>
                  <a:schemeClr val="dk1"/>
                </a:solidFill>
                <a:latin typeface="Comic Sans MS"/>
                <a:ea typeface="Comic Sans MS"/>
                <a:cs typeface="Comic Sans MS"/>
                <a:sym typeface="Comic Sans MS"/>
              </a:rPr>
              <a:t> (i.e., </a:t>
            </a:r>
            <a:r>
              <a:rPr lang="en-US" sz="2800" b="0" i="1" u="none">
                <a:solidFill>
                  <a:srgbClr val="DD0111"/>
                </a:solidFill>
                <a:latin typeface="Comic Sans MS"/>
                <a:ea typeface="Comic Sans MS"/>
                <a:cs typeface="Comic Sans MS"/>
                <a:sym typeface="Comic Sans MS"/>
              </a:rPr>
              <a:t>f(n)</a:t>
            </a:r>
            <a:r>
              <a:rPr lang="en-US" sz="2800" b="0" i="0" u="none">
                <a:solidFill>
                  <a:schemeClr val="dk1"/>
                </a:solidFill>
                <a:latin typeface="Comic Sans MS"/>
                <a:ea typeface="Comic Sans MS"/>
                <a:cs typeface="Comic Sans MS"/>
                <a:sym typeface="Comic Sans MS"/>
              </a:rPr>
              <a:t>)</a:t>
            </a:r>
            <a:r>
              <a:rPr lang="en-US" sz="2800" b="0" i="1" u="none">
                <a:solidFill>
                  <a:schemeClr val="dk1"/>
                </a:solidFill>
                <a:latin typeface="Comic Sans MS"/>
                <a:ea typeface="Comic Sans MS"/>
                <a:cs typeface="Comic Sans MS"/>
                <a:sym typeface="Comic Sans MS"/>
              </a:rPr>
              <a:t>.</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Compare different functions corresponding to running times.</a:t>
            </a:r>
            <a:endParaRPr/>
          </a:p>
          <a:p>
            <a:pPr marL="254000" marR="0" lvl="0" indent="-254000" algn="l" rtl="0">
              <a:lnSpc>
                <a:spcPct val="100000"/>
              </a:lnSpc>
              <a:spcBef>
                <a:spcPts val="2000"/>
              </a:spcBef>
              <a:spcAft>
                <a:spcPts val="0"/>
              </a:spcAft>
              <a:buClr>
                <a:schemeClr val="dk1"/>
              </a:buClr>
              <a:buSzPts val="2800"/>
              <a:buFont typeface="Comic Sans MS"/>
              <a:buChar char="•"/>
            </a:pPr>
            <a:r>
              <a:rPr lang="en-US" sz="2800" b="0" i="0" u="none">
                <a:solidFill>
                  <a:schemeClr val="dk1"/>
                </a:solidFill>
                <a:latin typeface="Comic Sans MS"/>
                <a:ea typeface="Comic Sans MS"/>
                <a:cs typeface="Comic Sans MS"/>
                <a:sym typeface="Comic Sans MS"/>
              </a:rPr>
              <a:t>Such an analysis is independent of machine time, programming style, etc.</a:t>
            </a:r>
            <a:endParaRPr/>
          </a:p>
          <a:p>
            <a:pPr marL="254000" marR="0" lvl="0" indent="-76200" algn="l" rtl="0">
              <a:lnSpc>
                <a:spcPct val="100000"/>
              </a:lnSpc>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254000" marR="0" lvl="0" indent="-254000" algn="l" rtl="0">
              <a:lnSpc>
                <a:spcPct val="100000"/>
              </a:lnSpc>
              <a:spcBef>
                <a:spcPts val="2000"/>
              </a:spcBef>
              <a:spcAft>
                <a:spcPts val="0"/>
              </a:spcAft>
              <a:buClr>
                <a:schemeClr val="dk1"/>
              </a:buClr>
              <a:buSzPts val="2800"/>
              <a:buFont typeface="Comic Sans MS"/>
              <a:buNone/>
            </a:pPr>
            <a:r>
              <a:rPr lang="en-US" sz="2800" b="0" i="0" u="none">
                <a:solidFill>
                  <a:schemeClr val="dk1"/>
                </a:solidFill>
                <a:latin typeface="Comic Sans MS"/>
                <a:ea typeface="Comic Sans MS"/>
                <a:cs typeface="Comic Sans MS"/>
                <a:sym typeface="Comic Sans MS"/>
              </a:rPr>
              <a:t>Example: Linear Search</a:t>
            </a:r>
            <a:endParaRPr/>
          </a:p>
          <a:p>
            <a:pPr marL="254000" marR="0" lvl="0" indent="-76200" algn="l" rtl="0">
              <a:spcBef>
                <a:spcPts val="200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990600" y="584200"/>
            <a:ext cx="11010900" cy="1143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800000"/>
              </a:buClr>
              <a:buSzPts val="5800"/>
              <a:buFont typeface="Comic Sans MS"/>
              <a:buNone/>
            </a:pPr>
            <a:br>
              <a:rPr lang="en-US" sz="5800" b="0" i="0" u="none">
                <a:solidFill>
                  <a:srgbClr val="800000"/>
                </a:solidFill>
                <a:latin typeface="Comic Sans MS"/>
                <a:ea typeface="Comic Sans MS"/>
                <a:cs typeface="Comic Sans MS"/>
                <a:sym typeface="Comic Sans MS"/>
              </a:rPr>
            </a:br>
            <a:r>
              <a:rPr lang="en-US" sz="5800" b="1" i="0" u="none">
                <a:solidFill>
                  <a:srgbClr val="800000"/>
                </a:solidFill>
                <a:latin typeface="Comic Sans MS"/>
                <a:ea typeface="Comic Sans MS"/>
                <a:cs typeface="Comic Sans MS"/>
                <a:sym typeface="Comic Sans MS"/>
              </a:rPr>
              <a:t>Rate of Growth </a:t>
            </a:r>
            <a:br>
              <a:rPr lang="en-US" sz="5800" b="1" i="0" u="none">
                <a:solidFill>
                  <a:srgbClr val="800000"/>
                </a:solidFill>
                <a:latin typeface="Comic Sans MS"/>
                <a:ea typeface="Comic Sans MS"/>
                <a:cs typeface="Comic Sans MS"/>
                <a:sym typeface="Comic Sans MS"/>
              </a:rPr>
            </a:br>
            <a:endParaRPr/>
          </a:p>
        </p:txBody>
      </p:sp>
      <p:sp>
        <p:nvSpPr>
          <p:cNvPr id="148" name="Google Shape;148;p11"/>
          <p:cNvSpPr txBox="1">
            <a:spLocks noGrp="1"/>
          </p:cNvSpPr>
          <p:nvPr>
            <p:ph type="body" idx="1"/>
          </p:nvPr>
        </p:nvSpPr>
        <p:spPr>
          <a:xfrm>
            <a:off x="287337" y="2090737"/>
            <a:ext cx="11714162" cy="7662862"/>
          </a:xfrm>
          <a:prstGeom prst="rect">
            <a:avLst/>
          </a:prstGeom>
          <a:noFill/>
          <a:ln>
            <a:noFill/>
          </a:ln>
        </p:spPr>
        <p:txBody>
          <a:bodyPr spcFirstLastPara="1" wrap="square" lIns="50800" tIns="50800" rIns="50800" bIns="50800" anchor="ctr" anchorCtr="0">
            <a:noAutofit/>
          </a:bodyPr>
          <a:lstStyle/>
          <a:p>
            <a:pPr marL="254000" lvl="0" indent="-50800" algn="l" rtl="0">
              <a:lnSpc>
                <a:spcPct val="100000"/>
              </a:lnSpc>
              <a:spcBef>
                <a:spcPts val="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254000" algn="l" rtl="0">
              <a:lnSpc>
                <a:spcPct val="10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It is defined as the rate at which running time increases as a function of input.</a:t>
            </a:r>
            <a:endParaRPr/>
          </a:p>
          <a:p>
            <a:pPr marL="254000" lvl="0" indent="-254000" algn="l" rtl="0">
              <a:lnSpc>
                <a:spcPct val="100000"/>
              </a:lnSpc>
              <a:spcBef>
                <a:spcPts val="200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Example 1:</a:t>
            </a:r>
            <a:endParaRPr/>
          </a:p>
          <a:p>
            <a:pPr marL="254000" lvl="0" indent="-254000" algn="l" rtl="0">
              <a:lnSpc>
                <a:spcPct val="100000"/>
              </a:lnSpc>
              <a:spcBef>
                <a:spcPts val="200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If price of lemon=10rs</a:t>
            </a:r>
            <a:endParaRPr/>
          </a:p>
          <a:p>
            <a:pPr marL="254000" lvl="0" indent="-254000" algn="l" rtl="0">
              <a:lnSpc>
                <a:spcPct val="100000"/>
              </a:lnSpc>
              <a:spcBef>
                <a:spcPts val="200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Price of apple=100rs</a:t>
            </a:r>
            <a:endParaRPr/>
          </a:p>
          <a:p>
            <a:pPr marL="254000" lvl="0" indent="-254000" algn="l" rtl="0">
              <a:lnSpc>
                <a:spcPct val="100000"/>
              </a:lnSpc>
              <a:spcBef>
                <a:spcPts val="200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Total price~100rs</a:t>
            </a:r>
            <a:endParaRPr/>
          </a:p>
          <a:p>
            <a:pPr marL="254000" lvl="0" indent="-254000" algn="l" rtl="0">
              <a:lnSpc>
                <a:spcPct val="100000"/>
              </a:lnSpc>
              <a:spcBef>
                <a:spcPts val="2000"/>
              </a:spcBef>
              <a:spcAft>
                <a:spcPts val="0"/>
              </a:spcAft>
              <a:buClr>
                <a:schemeClr val="dk1"/>
              </a:buClr>
              <a:buSzPts val="3200"/>
              <a:buFont typeface="Comic Sans MS"/>
              <a:buNone/>
            </a:pPr>
            <a:r>
              <a:rPr lang="en-US" sz="3200" b="0" i="0" u="none">
                <a:solidFill>
                  <a:schemeClr val="dk1"/>
                </a:solidFill>
                <a:latin typeface="Comic Sans MS"/>
                <a:ea typeface="Comic Sans MS"/>
                <a:cs typeface="Comic Sans MS"/>
                <a:sym typeface="Comic Sans MS"/>
              </a:rPr>
              <a:t>Example 2: </a:t>
            </a:r>
            <a:endParaRPr/>
          </a:p>
          <a:p>
            <a:pPr marL="254000" lvl="0" indent="-254000" algn="l" rtl="0">
              <a:lnSpc>
                <a:spcPct val="100000"/>
              </a:lnSpc>
              <a:spcBef>
                <a:spcPts val="2000"/>
              </a:spcBef>
              <a:spcAft>
                <a:spcPts val="0"/>
              </a:spcAft>
              <a:buClr>
                <a:schemeClr val="dk1"/>
              </a:buClr>
              <a:buSzPts val="3200"/>
              <a:buFont typeface="Comic Sans MS"/>
              <a:buChar char="•"/>
            </a:pPr>
            <a:r>
              <a:rPr lang="en-US" sz="3200" b="0" i="0" u="none">
                <a:solidFill>
                  <a:schemeClr val="dk1"/>
                </a:solidFill>
                <a:latin typeface="Comic Sans MS"/>
                <a:ea typeface="Comic Sans MS"/>
                <a:cs typeface="Comic Sans MS"/>
                <a:sym typeface="Comic Sans MS"/>
              </a:rPr>
              <a:t>Let cost of function f= n^8, n^6, n^3: Highest value is n^8 i.e. rate of growth</a:t>
            </a:r>
            <a:endParaRPr/>
          </a:p>
          <a:p>
            <a:pPr marL="254000" lvl="0" indent="-254000" algn="l" rtl="0">
              <a:lnSpc>
                <a:spcPct val="100000"/>
              </a:lnSpc>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254000" lvl="0" indent="-50800" algn="l" rtl="0">
              <a:spcBef>
                <a:spcPts val="200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Text">
  <a:themeElements>
    <a:clrScheme name="Title &am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2251</Words>
  <Application>Microsoft Macintosh PowerPoint</Application>
  <PresentationFormat>Custom</PresentationFormat>
  <Paragraphs>241</Paragraphs>
  <Slides>38</Slides>
  <Notes>38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6" baseType="lpstr">
      <vt:lpstr>Times New Roman</vt:lpstr>
      <vt:lpstr>Times</vt:lpstr>
      <vt:lpstr>Arial</vt:lpstr>
      <vt:lpstr>Comic Sans MS</vt:lpstr>
      <vt:lpstr>Corsiva</vt:lpstr>
      <vt:lpstr>Title &amp; Subtitle</vt:lpstr>
      <vt:lpstr>Title &amp; Text</vt:lpstr>
      <vt:lpstr>PaintShopPro</vt:lpstr>
      <vt:lpstr>Analysis of Algorithms and Complexity Theory</vt:lpstr>
      <vt:lpstr>Analysis</vt:lpstr>
      <vt:lpstr>How do we determine the input size?</vt:lpstr>
      <vt:lpstr>CONT..</vt:lpstr>
      <vt:lpstr>Types of Analysis</vt:lpstr>
      <vt:lpstr>Cont…</vt:lpstr>
      <vt:lpstr>Cont…</vt:lpstr>
      <vt:lpstr>Cont..</vt:lpstr>
      <vt:lpstr> Rate of Growth  </vt:lpstr>
      <vt:lpstr>Asymptotic Growth</vt:lpstr>
      <vt:lpstr>Asymptotic Notation</vt:lpstr>
      <vt:lpstr>Big-O Notation</vt:lpstr>
      <vt:lpstr>Visualizing Orders of Growth</vt:lpstr>
      <vt:lpstr>Examples</vt:lpstr>
      <vt:lpstr>Big Oh Notation</vt:lpstr>
      <vt:lpstr>More Examples</vt:lpstr>
      <vt:lpstr>Ω - notation </vt:lpstr>
      <vt:lpstr>Examples</vt:lpstr>
      <vt:lpstr>Θ-notation </vt:lpstr>
      <vt:lpstr>Examples</vt:lpstr>
      <vt:lpstr>Little o</vt:lpstr>
      <vt:lpstr>polynomial and non-polynomial problems </vt:lpstr>
      <vt:lpstr>Deterministic Algorithm</vt:lpstr>
      <vt:lpstr>Non Deterministic Algorithm</vt:lpstr>
      <vt:lpstr>Cont..</vt:lpstr>
      <vt:lpstr>Consider the problem of searching for an element x in a given set of elements A[1:n]</vt:lpstr>
      <vt:lpstr>Computational Complexity Problems</vt:lpstr>
      <vt:lpstr>NP </vt:lpstr>
      <vt:lpstr>Relationship between P and NP</vt:lpstr>
      <vt:lpstr>Polynomial time reduction</vt:lpstr>
      <vt:lpstr>NP Complete</vt:lpstr>
      <vt:lpstr>Vertex Cover</vt:lpstr>
      <vt:lpstr>Example: Clique</vt:lpstr>
      <vt:lpstr>3-SAT</vt:lpstr>
      <vt:lpstr>NP-Completeness Proof Method</vt:lpstr>
      <vt:lpstr>NP HARD</vt:lpstr>
      <vt:lpstr>Relationship among P, NP, NP Hard and NP Complete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Algorithms and Complexity Theory</dc:title>
  <dc:creator>USER</dc:creator>
  <cp:lastModifiedBy>Hecker, Barbara</cp:lastModifiedBy>
  <cp:revision>2</cp:revision>
  <dcterms:modified xsi:type="dcterms:W3CDTF">2026-01-23T17:32:01Z</dcterms:modified>
</cp:coreProperties>
</file>